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5143500" type="screen16x9"/>
  <p:notesSz cx="6858000" cy="9144000"/>
  <p:embeddedFontLst>
    <p:embeddedFont>
      <p:font typeface="Dosis" panose="02010703020202060003" pitchFamily="2" charset="0"/>
      <p:regular r:id="rId26"/>
      <p:bold r:id="rId27"/>
    </p:embeddedFont>
    <p:embeddedFont>
      <p:font typeface="Dosis Light" panose="020B0604020202020204" charset="0"/>
      <p:regular r:id="rId28"/>
      <p:bold r:id="rId29"/>
    </p:embeddedFont>
    <p:embeddedFont>
      <p:font typeface="Titillium Web Light" panose="020B0604020202020204" charset="0"/>
      <p:regular r:id="rId30"/>
      <p:bold r:id="rId31"/>
      <p:italic r:id="rId32"/>
      <p:boldItalic r:id="rId33"/>
    </p:embeddedFont>
    <p:embeddedFont>
      <p:font typeface="Titillium Web" panose="020B0604020202020204" charset="0"/>
      <p:regular r:id="rId34"/>
      <p:bold r:id="rId35"/>
      <p:italic r:id="rId36"/>
      <p:boldItalic r:id="rId3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8" y="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font" Target="fonts/font9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7.fntdata"/><Relationship Id="rId37" Type="http://schemas.openxmlformats.org/officeDocument/2006/relationships/font" Target="fonts/font12.fnt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font" Target="fonts/font1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font" Target="fonts/font10.fntdata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font" Target="fonts/font8.fntdata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3" name="Google Shape;383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4" name="Google Shape;383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9" name="Google Shape;3899;g438225fd6a_2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0" name="Google Shape;3900;g438225fd6a_2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6" name="Google Shape;3906;g438225fd6a_2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7" name="Google Shape;3907;g438225fd6a_2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7" name="Google Shape;3917;g438225fd6a_2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8" name="Google Shape;3918;g438225fd6a_2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4" name="Google Shape;3924;g43976689a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5" name="Google Shape;3925;g43976689a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1" name="Google Shape;3931;g43976689ab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2" name="Google Shape;3932;g43976689ab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8" name="Google Shape;3938;g43976689ab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9" name="Google Shape;3939;g43976689ab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5" name="Google Shape;3945;g438225fd6a_2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6" name="Google Shape;3946;g438225fd6a_2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" name="Google Shape;3952;g438225fd6a_2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3" name="Google Shape;3953;g438225fd6a_2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9" name="Google Shape;3959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60" name="Google Shape;3960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5" name="Google Shape;3965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66" name="Google Shape;3966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8" name="Google Shape;383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9" name="Google Shape;383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0" name="Google Shape;3970;g438225fd6a_2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1" name="Google Shape;3971;g438225fd6a_2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7" name="Google Shape;3977;g438225fd6a_2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8" name="Google Shape;3978;g438225fd6a_2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43be47d41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43be47d41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1" name="Google Shape;3991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92" name="Google Shape;3992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7" name="Google Shape;3847;g438225fd6a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8" name="Google Shape;3848;g438225fd6a_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4" name="Google Shape;3854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5" name="Google Shape;3855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2" name="Google Shape;3862;g438225fd6a_2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3" name="Google Shape;3863;g438225fd6a_2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9" name="Google Shape;3869;g438225fd6a_2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0" name="Google Shape;3870;g438225fd6a_2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6" name="Google Shape;3876;g438225fd6a_2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7" name="Google Shape;3877;g438225fd6a_2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3" name="Google Shape;3883;g438225fd6a_2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4" name="Google Shape;3884;g438225fd6a_2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0" name="Google Shape;3890;g438225fd6a_3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1" name="Google Shape;3891;g438225fd6a_3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003B5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62000" y="696425"/>
            <a:ext cx="53967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10800000">
            <a:off x="8705367" y="28698"/>
            <a:ext cx="410132" cy="5086302"/>
            <a:chOff x="836200" y="238125"/>
            <a:chExt cx="422425" cy="5238750"/>
          </a:xfrm>
        </p:grpSpPr>
        <p:sp>
          <p:nvSpPr>
            <p:cNvPr id="12" name="Google Shape;12;p2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" name="Google Shape;92;p2"/>
          <p:cNvGrpSpPr/>
          <p:nvPr/>
        </p:nvGrpSpPr>
        <p:grpSpPr>
          <a:xfrm rot="10800000">
            <a:off x="6659535" y="28698"/>
            <a:ext cx="2309844" cy="5086302"/>
            <a:chOff x="986700" y="238125"/>
            <a:chExt cx="2379075" cy="5238750"/>
          </a:xfrm>
        </p:grpSpPr>
        <p:sp>
          <p:nvSpPr>
            <p:cNvPr id="93" name="Google Shape;93;p2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2" name="Google Shape;212;p2"/>
          <p:cNvGrpSpPr/>
          <p:nvPr/>
        </p:nvGrpSpPr>
        <p:grpSpPr>
          <a:xfrm rot="10800000">
            <a:off x="6367294" y="28698"/>
            <a:ext cx="2017554" cy="5086302"/>
            <a:chOff x="1588750" y="238125"/>
            <a:chExt cx="2078025" cy="5238750"/>
          </a:xfrm>
        </p:grpSpPr>
        <p:sp>
          <p:nvSpPr>
            <p:cNvPr id="213" name="Google Shape;213;p2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2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2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2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2" name="Google Shape;422;p2"/>
          <p:cNvGrpSpPr/>
          <p:nvPr/>
        </p:nvGrpSpPr>
        <p:grpSpPr>
          <a:xfrm rot="10800000">
            <a:off x="6367294" y="28698"/>
            <a:ext cx="2309820" cy="5086302"/>
            <a:chOff x="1287725" y="238125"/>
            <a:chExt cx="2379050" cy="5238750"/>
          </a:xfrm>
        </p:grpSpPr>
        <p:sp>
          <p:nvSpPr>
            <p:cNvPr id="423" name="Google Shape;423;p2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dark">
  <p:cSld name="BLANK_1">
    <p:bg>
      <p:bgPr>
        <a:solidFill>
          <a:srgbClr val="003B55"/>
        </a:solidFill>
        <a:effectLst/>
      </p:bgPr>
    </p:bg>
    <p:spTree>
      <p:nvGrpSpPr>
        <p:cNvPr id="1" name="Shape 3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31" name="Google Shape;3231;p11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3232" name="Google Shape;3232;p11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3" name="Google Shape;3233;p11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4" name="Google Shape;3234;p11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5" name="Google Shape;3235;p11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6" name="Google Shape;3236;p11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7" name="Google Shape;3237;p11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8" name="Google Shape;3238;p11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9" name="Google Shape;3239;p11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0" name="Google Shape;3240;p11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1" name="Google Shape;3241;p11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2" name="Google Shape;3242;p11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3" name="Google Shape;3243;p11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4" name="Google Shape;3244;p11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5" name="Google Shape;3245;p11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6" name="Google Shape;3246;p11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7" name="Google Shape;3247;p11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8" name="Google Shape;3248;p11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9" name="Google Shape;3249;p11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0" name="Google Shape;3250;p11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1" name="Google Shape;3251;p11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2" name="Google Shape;3252;p11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3" name="Google Shape;3253;p11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4" name="Google Shape;3254;p11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5" name="Google Shape;3255;p11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6" name="Google Shape;3256;p11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7" name="Google Shape;3257;p11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8" name="Google Shape;3258;p11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9" name="Google Shape;3259;p11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0" name="Google Shape;3260;p11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1" name="Google Shape;3261;p11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2" name="Google Shape;3262;p11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3" name="Google Shape;3263;p11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4" name="Google Shape;3264;p11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5" name="Google Shape;3265;p11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6" name="Google Shape;3266;p11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7" name="Google Shape;3267;p11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8" name="Google Shape;3268;p11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9" name="Google Shape;3269;p11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0" name="Google Shape;3270;p11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1" name="Google Shape;3271;p11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2" name="Google Shape;3272;p11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3" name="Google Shape;3273;p11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4" name="Google Shape;3274;p11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5" name="Google Shape;3275;p11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6" name="Google Shape;3276;p11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7" name="Google Shape;3277;p11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8" name="Google Shape;3278;p11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9" name="Google Shape;3279;p11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0" name="Google Shape;3280;p11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1" name="Google Shape;3281;p11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2" name="Google Shape;3282;p11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3" name="Google Shape;3283;p11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4" name="Google Shape;3284;p11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5" name="Google Shape;3285;p11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6" name="Google Shape;3286;p11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7" name="Google Shape;3287;p11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8" name="Google Shape;3288;p11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89" name="Google Shape;3289;p11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3290" name="Google Shape;3290;p11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1" name="Google Shape;3291;p11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2" name="Google Shape;3292;p11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3" name="Google Shape;3293;p11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4" name="Google Shape;3294;p11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5" name="Google Shape;3295;p11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6" name="Google Shape;3296;p11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7" name="Google Shape;3297;p11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8" name="Google Shape;3298;p11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9" name="Google Shape;3299;p11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0" name="Google Shape;3300;p11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1" name="Google Shape;3301;p11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2" name="Google Shape;3302;p11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3" name="Google Shape;3303;p11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4" name="Google Shape;3304;p11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5" name="Google Shape;3305;p11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6" name="Google Shape;3306;p11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7" name="Google Shape;3307;p11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8" name="Google Shape;3308;p11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9" name="Google Shape;3309;p11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0" name="Google Shape;3310;p11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1" name="Google Shape;3311;p11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2" name="Google Shape;3312;p11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3" name="Google Shape;3313;p11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4" name="Google Shape;3314;p11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5" name="Google Shape;3315;p11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6" name="Google Shape;3316;p11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7" name="Google Shape;3317;p11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8" name="Google Shape;3318;p11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9" name="Google Shape;3319;p11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0" name="Google Shape;3320;p11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1" name="Google Shape;3321;p11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2" name="Google Shape;3322;p11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3" name="Google Shape;3323;p11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4" name="Google Shape;3324;p11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5" name="Google Shape;3325;p11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6" name="Google Shape;3326;p11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7" name="Google Shape;3327;p11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8" name="Google Shape;3328;p11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9" name="Google Shape;3329;p11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0" name="Google Shape;3330;p11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1" name="Google Shape;3331;p11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2" name="Google Shape;3332;p11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3" name="Google Shape;3333;p11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4" name="Google Shape;3334;p11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5" name="Google Shape;3335;p11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6" name="Google Shape;3336;p11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7" name="Google Shape;3337;p11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8" name="Google Shape;3338;p11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9" name="Google Shape;3339;p11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0" name="Google Shape;3340;p11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1" name="Google Shape;3341;p11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2" name="Google Shape;3342;p11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3" name="Google Shape;3343;p11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4" name="Google Shape;3344;p11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5" name="Google Shape;3345;p11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6" name="Google Shape;3346;p11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7" name="Google Shape;3347;p11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8" name="Google Shape;3348;p11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9" name="Google Shape;3349;p11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0" name="Google Shape;3350;p11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1" name="Google Shape;3351;p11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52" name="Google Shape;3352;p11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3353" name="Google Shape;3353;p11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4" name="Google Shape;3354;p11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5" name="Google Shape;3355;p11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6" name="Google Shape;3356;p11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7" name="Google Shape;3357;p11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8" name="Google Shape;3358;p11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9" name="Google Shape;3359;p11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0" name="Google Shape;3360;p11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1" name="Google Shape;3361;p11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2" name="Google Shape;3362;p11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3" name="Google Shape;3363;p11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4" name="Google Shape;3364;p11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5" name="Google Shape;3365;p11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6" name="Google Shape;3366;p11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7" name="Google Shape;3367;p11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8" name="Google Shape;3368;p11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9" name="Google Shape;3369;p11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0" name="Google Shape;3370;p11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1" name="Google Shape;3371;p11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2" name="Google Shape;3372;p11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3" name="Google Shape;3373;p11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4" name="Google Shape;3374;p11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5" name="Google Shape;3375;p11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6" name="Google Shape;3376;p11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7" name="Google Shape;3377;p11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8" name="Google Shape;3378;p11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9" name="Google Shape;3379;p11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0" name="Google Shape;3380;p11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1" name="Google Shape;3381;p11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2" name="Google Shape;3382;p11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3" name="Google Shape;3383;p11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4" name="Google Shape;3384;p11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5" name="Google Shape;3385;p11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6" name="Google Shape;3386;p11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7" name="Google Shape;3387;p11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8" name="Google Shape;3388;p11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9" name="Google Shape;3389;p11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0" name="Google Shape;3390;p11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1" name="Google Shape;3391;p11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2" name="Google Shape;3392;p11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3" name="Google Shape;3393;p11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4" name="Google Shape;3394;p11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5" name="Google Shape;3395;p11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6" name="Google Shape;3396;p11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7" name="Google Shape;3397;p11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8" name="Google Shape;3398;p11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9" name="Google Shape;3399;p11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0" name="Google Shape;3400;p11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1" name="Google Shape;3401;p11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2" name="Google Shape;3402;p11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3" name="Google Shape;3403;p11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4" name="Google Shape;3404;p11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5" name="Google Shape;3405;p11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6" name="Google Shape;3406;p11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7" name="Google Shape;3407;p11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8" name="Google Shape;3408;p11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9" name="Google Shape;3409;p11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0" name="Google Shape;3410;p11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1" name="Google Shape;3411;p11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2" name="Google Shape;3412;p11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3" name="Google Shape;3413;p11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4" name="Google Shape;3414;p11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5" name="Google Shape;3415;p11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6" name="Google Shape;3416;p11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7" name="Google Shape;3417;p11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8" name="Google Shape;3418;p11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9" name="Google Shape;3419;p11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0" name="Google Shape;3420;p11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1" name="Google Shape;3421;p11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2" name="Google Shape;3422;p11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3" name="Google Shape;3423;p11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4" name="Google Shape;3424;p11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5" name="Google Shape;3425;p11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6" name="Google Shape;3426;p11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7" name="Google Shape;3427;p11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8" name="Google Shape;3428;p11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9" name="Google Shape;3429;p11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0" name="Google Shape;3430;p11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1" name="Google Shape;3431;p11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2" name="Google Shape;3432;p11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3" name="Google Shape;3433;p11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4" name="Google Shape;3434;p11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5" name="Google Shape;3435;p11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6" name="Google Shape;3436;p11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7" name="Google Shape;3437;p11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8" name="Google Shape;3438;p11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9" name="Google Shape;3439;p11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0" name="Google Shape;3440;p11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1" name="Google Shape;3441;p11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2" name="Google Shape;3442;p11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3" name="Google Shape;3443;p11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4" name="Google Shape;3444;p11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5" name="Google Shape;3445;p11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6" name="Google Shape;3446;p11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7" name="Google Shape;3447;p11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8" name="Google Shape;3448;p11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9" name="Google Shape;3449;p11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0" name="Google Shape;3450;p11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1" name="Google Shape;3451;p11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2" name="Google Shape;3452;p11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3" name="Google Shape;3453;p11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54" name="Google Shape;3454;p11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3455" name="Google Shape;3455;p11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6" name="Google Shape;3456;p11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7" name="Google Shape;3457;p11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8" name="Google Shape;3458;p11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9" name="Google Shape;3459;p11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0" name="Google Shape;3460;p11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1" name="Google Shape;3461;p11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2" name="Google Shape;3462;p11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3" name="Google Shape;3463;p11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4" name="Google Shape;3464;p11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5" name="Google Shape;3465;p11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6" name="Google Shape;3466;p11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7" name="Google Shape;3467;p11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8" name="Google Shape;3468;p11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9" name="Google Shape;3469;p11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0" name="Google Shape;3470;p11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1" name="Google Shape;3471;p11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2" name="Google Shape;3472;p11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3" name="Google Shape;3473;p11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4" name="Google Shape;3474;p11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5" name="Google Shape;3475;p11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6" name="Google Shape;3476;p11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7" name="Google Shape;3477;p11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8" name="Google Shape;3478;p11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9" name="Google Shape;3479;p11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0" name="Google Shape;3480;p11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1" name="Google Shape;3481;p11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2" name="Google Shape;3482;p11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3" name="Google Shape;3483;p11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4" name="Google Shape;3484;p11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5" name="Google Shape;3485;p11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6" name="Google Shape;3486;p11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7" name="Google Shape;3487;p11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8" name="Google Shape;3488;p11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9" name="Google Shape;3489;p11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0" name="Google Shape;3490;p11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1" name="Google Shape;3491;p11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2" name="Google Shape;3492;p11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3" name="Google Shape;3493;p11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4" name="Google Shape;3494;p11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5" name="Google Shape;3495;p11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6" name="Google Shape;3496;p11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7" name="Google Shape;3497;p11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8" name="Google Shape;3498;p11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9" name="Google Shape;3499;p11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0" name="Google Shape;3500;p11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1" name="Google Shape;3501;p11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2" name="Google Shape;3502;p11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3" name="Google Shape;3503;p11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4" name="Google Shape;3504;p11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05" name="Google Shape;3505;p11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80BFB7"/>
                </a:solidFill>
              </a:defRPr>
            </a:lvl1pPr>
            <a:lvl2pPr lvl="1">
              <a:buNone/>
              <a:defRPr>
                <a:solidFill>
                  <a:srgbClr val="80BFB7"/>
                </a:solidFill>
              </a:defRPr>
            </a:lvl2pPr>
            <a:lvl3pPr lvl="2">
              <a:buNone/>
              <a:defRPr>
                <a:solidFill>
                  <a:srgbClr val="80BFB7"/>
                </a:solidFill>
              </a:defRPr>
            </a:lvl3pPr>
            <a:lvl4pPr lvl="3">
              <a:buNone/>
              <a:defRPr>
                <a:solidFill>
                  <a:srgbClr val="80BFB7"/>
                </a:solidFill>
              </a:defRPr>
            </a:lvl4pPr>
            <a:lvl5pPr lvl="4">
              <a:buNone/>
              <a:defRPr>
                <a:solidFill>
                  <a:srgbClr val="80BFB7"/>
                </a:solidFill>
              </a:defRPr>
            </a:lvl5pPr>
            <a:lvl6pPr lvl="5">
              <a:buNone/>
              <a:defRPr>
                <a:solidFill>
                  <a:srgbClr val="80BFB7"/>
                </a:solidFill>
              </a:defRPr>
            </a:lvl6pPr>
            <a:lvl7pPr lvl="6">
              <a:buNone/>
              <a:defRPr>
                <a:solidFill>
                  <a:srgbClr val="80BFB7"/>
                </a:solidFill>
              </a:defRPr>
            </a:lvl7pPr>
            <a:lvl8pPr lvl="7">
              <a:buNone/>
              <a:defRPr>
                <a:solidFill>
                  <a:srgbClr val="80BFB7"/>
                </a:solidFill>
              </a:defRPr>
            </a:lvl8pPr>
            <a:lvl9pPr lvl="8">
              <a:buNone/>
              <a:defRPr>
                <a:solidFill>
                  <a:srgbClr val="80BFB7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BLANK_1_1">
    <p:bg>
      <p:bgPr>
        <a:solidFill>
          <a:srgbClr val="1D1D1B"/>
        </a:solidFill>
        <a:effectLst/>
      </p:bgPr>
    </p:bg>
    <p:spTree>
      <p:nvGrpSpPr>
        <p:cNvPr id="1" name="Shape 3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07" name="Google Shape;3507;p12"/>
          <p:cNvGrpSpPr/>
          <p:nvPr/>
        </p:nvGrpSpPr>
        <p:grpSpPr>
          <a:xfrm>
            <a:off x="7828607" y="28698"/>
            <a:ext cx="1286904" cy="5086302"/>
            <a:chOff x="6367294" y="28698"/>
            <a:chExt cx="1286904" cy="5086302"/>
          </a:xfrm>
        </p:grpSpPr>
        <p:sp>
          <p:nvSpPr>
            <p:cNvPr id="3508" name="Google Shape;3508;p12"/>
            <p:cNvSpPr/>
            <p:nvPr/>
          </p:nvSpPr>
          <p:spPr>
            <a:xfrm rot="10800000">
              <a:off x="7536331" y="61320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9" name="Google Shape;3509;p12"/>
            <p:cNvSpPr/>
            <p:nvPr/>
          </p:nvSpPr>
          <p:spPr>
            <a:xfrm rot="10800000">
              <a:off x="7244066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0" name="Google Shape;3510;p12"/>
            <p:cNvSpPr/>
            <p:nvPr/>
          </p:nvSpPr>
          <p:spPr>
            <a:xfrm rot="10800000">
              <a:off x="7244066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1" name="Google Shape;3511;p12"/>
            <p:cNvSpPr/>
            <p:nvPr/>
          </p:nvSpPr>
          <p:spPr>
            <a:xfrm rot="10800000">
              <a:off x="6659535" y="426648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2" name="Google Shape;3512;p12"/>
            <p:cNvSpPr/>
            <p:nvPr/>
          </p:nvSpPr>
          <p:spPr>
            <a:xfrm rot="10800000">
              <a:off x="7536331" y="4704867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3" name="Google Shape;3513;p12"/>
            <p:cNvSpPr/>
            <p:nvPr/>
          </p:nvSpPr>
          <p:spPr>
            <a:xfrm rot="10800000">
              <a:off x="7536331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4" name="Google Shape;3514;p12"/>
            <p:cNvSpPr/>
            <p:nvPr/>
          </p:nvSpPr>
          <p:spPr>
            <a:xfrm rot="10800000">
              <a:off x="7536331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5" name="Google Shape;3515;p12"/>
            <p:cNvSpPr/>
            <p:nvPr/>
          </p:nvSpPr>
          <p:spPr>
            <a:xfrm rot="10800000">
              <a:off x="7536331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6" name="Google Shape;3516;p12"/>
            <p:cNvSpPr/>
            <p:nvPr/>
          </p:nvSpPr>
          <p:spPr>
            <a:xfrm rot="10800000">
              <a:off x="7536331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7" name="Google Shape;3517;p12"/>
            <p:cNvSpPr/>
            <p:nvPr/>
          </p:nvSpPr>
          <p:spPr>
            <a:xfrm rot="10800000">
              <a:off x="7536331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8" name="Google Shape;3518;p12"/>
            <p:cNvSpPr/>
            <p:nvPr/>
          </p:nvSpPr>
          <p:spPr>
            <a:xfrm rot="10800000">
              <a:off x="7536331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9" name="Google Shape;3519;p12"/>
            <p:cNvSpPr/>
            <p:nvPr/>
          </p:nvSpPr>
          <p:spPr>
            <a:xfrm rot="10800000">
              <a:off x="7536331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0" name="Google Shape;3520;p12"/>
            <p:cNvSpPr/>
            <p:nvPr/>
          </p:nvSpPr>
          <p:spPr>
            <a:xfrm rot="10800000">
              <a:off x="7536331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1" name="Google Shape;3521;p12"/>
            <p:cNvSpPr/>
            <p:nvPr/>
          </p:nvSpPr>
          <p:spPr>
            <a:xfrm rot="10800000">
              <a:off x="7536331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2" name="Google Shape;3522;p12"/>
            <p:cNvSpPr/>
            <p:nvPr/>
          </p:nvSpPr>
          <p:spPr>
            <a:xfrm rot="10800000">
              <a:off x="7536331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3" name="Google Shape;3523;p12"/>
            <p:cNvSpPr/>
            <p:nvPr/>
          </p:nvSpPr>
          <p:spPr>
            <a:xfrm rot="10800000">
              <a:off x="7536331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4" name="Google Shape;3524;p12"/>
            <p:cNvSpPr/>
            <p:nvPr/>
          </p:nvSpPr>
          <p:spPr>
            <a:xfrm rot="10800000">
              <a:off x="7536331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5" name="Google Shape;3525;p12"/>
            <p:cNvSpPr/>
            <p:nvPr/>
          </p:nvSpPr>
          <p:spPr>
            <a:xfrm rot="10800000">
              <a:off x="7536331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6" name="Google Shape;3526;p12"/>
            <p:cNvSpPr/>
            <p:nvPr/>
          </p:nvSpPr>
          <p:spPr>
            <a:xfrm rot="10800000">
              <a:off x="7536331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7" name="Google Shape;3527;p12"/>
            <p:cNvSpPr/>
            <p:nvPr/>
          </p:nvSpPr>
          <p:spPr>
            <a:xfrm rot="10800000">
              <a:off x="7536331" y="192838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8" name="Google Shape;3528;p12"/>
            <p:cNvSpPr/>
            <p:nvPr/>
          </p:nvSpPr>
          <p:spPr>
            <a:xfrm rot="10800000">
              <a:off x="7536331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9" name="Google Shape;3529;p12"/>
            <p:cNvSpPr/>
            <p:nvPr/>
          </p:nvSpPr>
          <p:spPr>
            <a:xfrm rot="10800000">
              <a:off x="7536331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0" name="Google Shape;3530;p12"/>
            <p:cNvSpPr/>
            <p:nvPr/>
          </p:nvSpPr>
          <p:spPr>
            <a:xfrm rot="10800000">
              <a:off x="7536331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1" name="Google Shape;3531;p12"/>
            <p:cNvSpPr/>
            <p:nvPr/>
          </p:nvSpPr>
          <p:spPr>
            <a:xfrm rot="10800000">
              <a:off x="7536331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2" name="Google Shape;3532;p12"/>
            <p:cNvSpPr/>
            <p:nvPr/>
          </p:nvSpPr>
          <p:spPr>
            <a:xfrm rot="10800000">
              <a:off x="7536331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3" name="Google Shape;3533;p12"/>
            <p:cNvSpPr/>
            <p:nvPr/>
          </p:nvSpPr>
          <p:spPr>
            <a:xfrm rot="10800000">
              <a:off x="7536331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4" name="Google Shape;3534;p12"/>
            <p:cNvSpPr/>
            <p:nvPr/>
          </p:nvSpPr>
          <p:spPr>
            <a:xfrm rot="10800000">
              <a:off x="7536331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5" name="Google Shape;3535;p12"/>
            <p:cNvSpPr/>
            <p:nvPr/>
          </p:nvSpPr>
          <p:spPr>
            <a:xfrm rot="10800000">
              <a:off x="7536331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6" name="Google Shape;3536;p12"/>
            <p:cNvSpPr/>
            <p:nvPr/>
          </p:nvSpPr>
          <p:spPr>
            <a:xfrm rot="10800000">
              <a:off x="7536331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7" name="Google Shape;3537;p12"/>
            <p:cNvSpPr/>
            <p:nvPr/>
          </p:nvSpPr>
          <p:spPr>
            <a:xfrm rot="10800000">
              <a:off x="7536331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8" name="Google Shape;3538;p12"/>
            <p:cNvSpPr/>
            <p:nvPr/>
          </p:nvSpPr>
          <p:spPr>
            <a:xfrm rot="10800000">
              <a:off x="7390210" y="485101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9" name="Google Shape;3539;p12"/>
            <p:cNvSpPr/>
            <p:nvPr/>
          </p:nvSpPr>
          <p:spPr>
            <a:xfrm rot="10800000">
              <a:off x="7390210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0" name="Google Shape;3540;p12"/>
            <p:cNvSpPr/>
            <p:nvPr/>
          </p:nvSpPr>
          <p:spPr>
            <a:xfrm rot="10800000">
              <a:off x="7390210" y="441262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1" name="Google Shape;3541;p12"/>
            <p:cNvSpPr/>
            <p:nvPr/>
          </p:nvSpPr>
          <p:spPr>
            <a:xfrm rot="10800000">
              <a:off x="7390210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2" name="Google Shape;3542;p12"/>
            <p:cNvSpPr/>
            <p:nvPr/>
          </p:nvSpPr>
          <p:spPr>
            <a:xfrm rot="10800000">
              <a:off x="7390210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3" name="Google Shape;3543;p12"/>
            <p:cNvSpPr/>
            <p:nvPr/>
          </p:nvSpPr>
          <p:spPr>
            <a:xfrm rot="10800000">
              <a:off x="7390210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4" name="Google Shape;3544;p12"/>
            <p:cNvSpPr/>
            <p:nvPr/>
          </p:nvSpPr>
          <p:spPr>
            <a:xfrm rot="10800000">
              <a:off x="7390210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5" name="Google Shape;3545;p12"/>
            <p:cNvSpPr/>
            <p:nvPr/>
          </p:nvSpPr>
          <p:spPr>
            <a:xfrm rot="10800000">
              <a:off x="7390210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6" name="Google Shape;3546;p12"/>
            <p:cNvSpPr/>
            <p:nvPr/>
          </p:nvSpPr>
          <p:spPr>
            <a:xfrm rot="10800000">
              <a:off x="7390210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7" name="Google Shape;3547;p12"/>
            <p:cNvSpPr/>
            <p:nvPr/>
          </p:nvSpPr>
          <p:spPr>
            <a:xfrm rot="10800000">
              <a:off x="7390210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8" name="Google Shape;3548;p12"/>
            <p:cNvSpPr/>
            <p:nvPr/>
          </p:nvSpPr>
          <p:spPr>
            <a:xfrm rot="10800000">
              <a:off x="7390210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9" name="Google Shape;3549;p12"/>
            <p:cNvSpPr/>
            <p:nvPr/>
          </p:nvSpPr>
          <p:spPr>
            <a:xfrm rot="10800000">
              <a:off x="7390210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0" name="Google Shape;3550;p12"/>
            <p:cNvSpPr/>
            <p:nvPr/>
          </p:nvSpPr>
          <p:spPr>
            <a:xfrm rot="10800000">
              <a:off x="7390210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1" name="Google Shape;3551;p12"/>
            <p:cNvSpPr/>
            <p:nvPr/>
          </p:nvSpPr>
          <p:spPr>
            <a:xfrm rot="10800000">
              <a:off x="7390210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2" name="Google Shape;3552;p12"/>
            <p:cNvSpPr/>
            <p:nvPr/>
          </p:nvSpPr>
          <p:spPr>
            <a:xfrm rot="10800000">
              <a:off x="7390210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3" name="Google Shape;3553;p12"/>
            <p:cNvSpPr/>
            <p:nvPr/>
          </p:nvSpPr>
          <p:spPr>
            <a:xfrm rot="10800000">
              <a:off x="7390210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4" name="Google Shape;3554;p12"/>
            <p:cNvSpPr/>
            <p:nvPr/>
          </p:nvSpPr>
          <p:spPr>
            <a:xfrm rot="10800000">
              <a:off x="7390210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5" name="Google Shape;3555;p12"/>
            <p:cNvSpPr/>
            <p:nvPr/>
          </p:nvSpPr>
          <p:spPr>
            <a:xfrm rot="10800000">
              <a:off x="7390210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6" name="Google Shape;3556;p12"/>
            <p:cNvSpPr/>
            <p:nvPr/>
          </p:nvSpPr>
          <p:spPr>
            <a:xfrm rot="10800000">
              <a:off x="7390210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7" name="Google Shape;3557;p12"/>
            <p:cNvSpPr/>
            <p:nvPr/>
          </p:nvSpPr>
          <p:spPr>
            <a:xfrm rot="10800000">
              <a:off x="7390210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8" name="Google Shape;3558;p12"/>
            <p:cNvSpPr/>
            <p:nvPr/>
          </p:nvSpPr>
          <p:spPr>
            <a:xfrm rot="10800000">
              <a:off x="7390210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9" name="Google Shape;3559;p12"/>
            <p:cNvSpPr/>
            <p:nvPr/>
          </p:nvSpPr>
          <p:spPr>
            <a:xfrm rot="10800000">
              <a:off x="7390210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0" name="Google Shape;3560;p12"/>
            <p:cNvSpPr/>
            <p:nvPr/>
          </p:nvSpPr>
          <p:spPr>
            <a:xfrm rot="10800000">
              <a:off x="7390210" y="61320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1" name="Google Shape;3561;p12"/>
            <p:cNvSpPr/>
            <p:nvPr/>
          </p:nvSpPr>
          <p:spPr>
            <a:xfrm rot="10800000">
              <a:off x="7390210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2" name="Google Shape;3562;p12"/>
            <p:cNvSpPr/>
            <p:nvPr/>
          </p:nvSpPr>
          <p:spPr>
            <a:xfrm rot="10800000">
              <a:off x="7390210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3" name="Google Shape;3563;p12"/>
            <p:cNvSpPr/>
            <p:nvPr/>
          </p:nvSpPr>
          <p:spPr>
            <a:xfrm rot="10800000">
              <a:off x="7244066" y="4704867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4" name="Google Shape;3564;p12"/>
            <p:cNvSpPr/>
            <p:nvPr/>
          </p:nvSpPr>
          <p:spPr>
            <a:xfrm rot="10800000">
              <a:off x="7244066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5" name="Google Shape;3565;p12"/>
            <p:cNvSpPr/>
            <p:nvPr/>
          </p:nvSpPr>
          <p:spPr>
            <a:xfrm rot="10800000">
              <a:off x="7244066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6" name="Google Shape;3566;p12"/>
            <p:cNvSpPr/>
            <p:nvPr/>
          </p:nvSpPr>
          <p:spPr>
            <a:xfrm rot="10800000">
              <a:off x="7244066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7" name="Google Shape;3567;p12"/>
            <p:cNvSpPr/>
            <p:nvPr/>
          </p:nvSpPr>
          <p:spPr>
            <a:xfrm rot="10800000">
              <a:off x="7244066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8" name="Google Shape;3568;p12"/>
            <p:cNvSpPr/>
            <p:nvPr/>
          </p:nvSpPr>
          <p:spPr>
            <a:xfrm rot="10800000">
              <a:off x="7244066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9" name="Google Shape;3569;p12"/>
            <p:cNvSpPr/>
            <p:nvPr/>
          </p:nvSpPr>
          <p:spPr>
            <a:xfrm rot="10800000">
              <a:off x="7244066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0" name="Google Shape;3570;p12"/>
            <p:cNvSpPr/>
            <p:nvPr/>
          </p:nvSpPr>
          <p:spPr>
            <a:xfrm rot="10800000">
              <a:off x="7244066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1" name="Google Shape;3571;p12"/>
            <p:cNvSpPr/>
            <p:nvPr/>
          </p:nvSpPr>
          <p:spPr>
            <a:xfrm rot="10800000">
              <a:off x="7244066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2" name="Google Shape;3572;p12"/>
            <p:cNvSpPr/>
            <p:nvPr/>
          </p:nvSpPr>
          <p:spPr>
            <a:xfrm rot="10800000">
              <a:off x="7244066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3" name="Google Shape;3573;p12"/>
            <p:cNvSpPr/>
            <p:nvPr/>
          </p:nvSpPr>
          <p:spPr>
            <a:xfrm rot="10800000">
              <a:off x="7244066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4" name="Google Shape;3574;p12"/>
            <p:cNvSpPr/>
            <p:nvPr/>
          </p:nvSpPr>
          <p:spPr>
            <a:xfrm rot="10800000">
              <a:off x="7244066" y="192838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5" name="Google Shape;3575;p12"/>
            <p:cNvSpPr/>
            <p:nvPr/>
          </p:nvSpPr>
          <p:spPr>
            <a:xfrm rot="10800000">
              <a:off x="7244066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6" name="Google Shape;3576;p12"/>
            <p:cNvSpPr/>
            <p:nvPr/>
          </p:nvSpPr>
          <p:spPr>
            <a:xfrm rot="10800000">
              <a:off x="7244066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7" name="Google Shape;3577;p12"/>
            <p:cNvSpPr/>
            <p:nvPr/>
          </p:nvSpPr>
          <p:spPr>
            <a:xfrm rot="10800000">
              <a:off x="7244066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8" name="Google Shape;3578;p12"/>
            <p:cNvSpPr/>
            <p:nvPr/>
          </p:nvSpPr>
          <p:spPr>
            <a:xfrm rot="10800000">
              <a:off x="7244066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9" name="Google Shape;3579;p12"/>
            <p:cNvSpPr/>
            <p:nvPr/>
          </p:nvSpPr>
          <p:spPr>
            <a:xfrm rot="10800000">
              <a:off x="7244066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0" name="Google Shape;3580;p12"/>
            <p:cNvSpPr/>
            <p:nvPr/>
          </p:nvSpPr>
          <p:spPr>
            <a:xfrm rot="10800000">
              <a:off x="7244066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1" name="Google Shape;3581;p12"/>
            <p:cNvSpPr/>
            <p:nvPr/>
          </p:nvSpPr>
          <p:spPr>
            <a:xfrm rot="10800000">
              <a:off x="7244066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2" name="Google Shape;3582;p12"/>
            <p:cNvSpPr/>
            <p:nvPr/>
          </p:nvSpPr>
          <p:spPr>
            <a:xfrm rot="10800000">
              <a:off x="7244066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3" name="Google Shape;3583;p12"/>
            <p:cNvSpPr/>
            <p:nvPr/>
          </p:nvSpPr>
          <p:spPr>
            <a:xfrm rot="10800000">
              <a:off x="7097945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4" name="Google Shape;3584;p12"/>
            <p:cNvSpPr/>
            <p:nvPr/>
          </p:nvSpPr>
          <p:spPr>
            <a:xfrm rot="10800000">
              <a:off x="7097945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5" name="Google Shape;3585;p12"/>
            <p:cNvSpPr/>
            <p:nvPr/>
          </p:nvSpPr>
          <p:spPr>
            <a:xfrm rot="10800000">
              <a:off x="7097945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6" name="Google Shape;3586;p12"/>
            <p:cNvSpPr/>
            <p:nvPr/>
          </p:nvSpPr>
          <p:spPr>
            <a:xfrm rot="10800000">
              <a:off x="7097945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7" name="Google Shape;3587;p12"/>
            <p:cNvSpPr/>
            <p:nvPr/>
          </p:nvSpPr>
          <p:spPr>
            <a:xfrm rot="10800000">
              <a:off x="7097945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8" name="Google Shape;3588;p12"/>
            <p:cNvSpPr/>
            <p:nvPr/>
          </p:nvSpPr>
          <p:spPr>
            <a:xfrm rot="10800000">
              <a:off x="7097945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9" name="Google Shape;3589;p12"/>
            <p:cNvSpPr/>
            <p:nvPr/>
          </p:nvSpPr>
          <p:spPr>
            <a:xfrm rot="10800000">
              <a:off x="7097945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0" name="Google Shape;3590;p12"/>
            <p:cNvSpPr/>
            <p:nvPr/>
          </p:nvSpPr>
          <p:spPr>
            <a:xfrm rot="10800000">
              <a:off x="7097945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1" name="Google Shape;3591;p12"/>
            <p:cNvSpPr/>
            <p:nvPr/>
          </p:nvSpPr>
          <p:spPr>
            <a:xfrm rot="10800000">
              <a:off x="7097945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2" name="Google Shape;3592;p12"/>
            <p:cNvSpPr/>
            <p:nvPr/>
          </p:nvSpPr>
          <p:spPr>
            <a:xfrm rot="10800000">
              <a:off x="7097945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3" name="Google Shape;3593;p12"/>
            <p:cNvSpPr/>
            <p:nvPr/>
          </p:nvSpPr>
          <p:spPr>
            <a:xfrm rot="10800000">
              <a:off x="7097945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4" name="Google Shape;3594;p12"/>
            <p:cNvSpPr/>
            <p:nvPr/>
          </p:nvSpPr>
          <p:spPr>
            <a:xfrm rot="10800000">
              <a:off x="7097945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5" name="Google Shape;3595;p12"/>
            <p:cNvSpPr/>
            <p:nvPr/>
          </p:nvSpPr>
          <p:spPr>
            <a:xfrm rot="10800000">
              <a:off x="7097945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6" name="Google Shape;3596;p12"/>
            <p:cNvSpPr/>
            <p:nvPr/>
          </p:nvSpPr>
          <p:spPr>
            <a:xfrm rot="10800000">
              <a:off x="7097945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7" name="Google Shape;3597;p12"/>
            <p:cNvSpPr/>
            <p:nvPr/>
          </p:nvSpPr>
          <p:spPr>
            <a:xfrm rot="10800000">
              <a:off x="7097945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8" name="Google Shape;3598;p12"/>
            <p:cNvSpPr/>
            <p:nvPr/>
          </p:nvSpPr>
          <p:spPr>
            <a:xfrm rot="10800000">
              <a:off x="7097945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9" name="Google Shape;3599;p12"/>
            <p:cNvSpPr/>
            <p:nvPr/>
          </p:nvSpPr>
          <p:spPr>
            <a:xfrm rot="10800000">
              <a:off x="7097945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0" name="Google Shape;3600;p12"/>
            <p:cNvSpPr/>
            <p:nvPr/>
          </p:nvSpPr>
          <p:spPr>
            <a:xfrm rot="10800000">
              <a:off x="7097945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1" name="Google Shape;3601;p12"/>
            <p:cNvSpPr/>
            <p:nvPr/>
          </p:nvSpPr>
          <p:spPr>
            <a:xfrm rot="10800000">
              <a:off x="6951800" y="485101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2" name="Google Shape;3602;p12"/>
            <p:cNvSpPr/>
            <p:nvPr/>
          </p:nvSpPr>
          <p:spPr>
            <a:xfrm rot="10800000">
              <a:off x="6951800" y="4704867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3" name="Google Shape;3603;p12"/>
            <p:cNvSpPr/>
            <p:nvPr/>
          </p:nvSpPr>
          <p:spPr>
            <a:xfrm rot="10800000">
              <a:off x="6951800" y="426648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4" name="Google Shape;3604;p12"/>
            <p:cNvSpPr/>
            <p:nvPr/>
          </p:nvSpPr>
          <p:spPr>
            <a:xfrm rot="10800000">
              <a:off x="6951800" y="3974217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5" name="Google Shape;3605;p12"/>
            <p:cNvSpPr/>
            <p:nvPr/>
          </p:nvSpPr>
          <p:spPr>
            <a:xfrm rot="10800000">
              <a:off x="6951800" y="3681951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6" name="Google Shape;3606;p12"/>
            <p:cNvSpPr/>
            <p:nvPr/>
          </p:nvSpPr>
          <p:spPr>
            <a:xfrm rot="10800000">
              <a:off x="6951800" y="324356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7" name="Google Shape;3607;p12"/>
            <p:cNvSpPr/>
            <p:nvPr/>
          </p:nvSpPr>
          <p:spPr>
            <a:xfrm rot="10800000">
              <a:off x="6951800" y="2951301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8" name="Google Shape;3608;p12"/>
            <p:cNvSpPr/>
            <p:nvPr/>
          </p:nvSpPr>
          <p:spPr>
            <a:xfrm rot="10800000">
              <a:off x="6951800" y="2512915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9" name="Google Shape;3609;p12"/>
            <p:cNvSpPr/>
            <p:nvPr/>
          </p:nvSpPr>
          <p:spPr>
            <a:xfrm rot="10800000">
              <a:off x="6951800" y="222065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0" name="Google Shape;3610;p12"/>
            <p:cNvSpPr/>
            <p:nvPr/>
          </p:nvSpPr>
          <p:spPr>
            <a:xfrm rot="10800000">
              <a:off x="6951800" y="207452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1" name="Google Shape;3611;p12"/>
            <p:cNvSpPr/>
            <p:nvPr/>
          </p:nvSpPr>
          <p:spPr>
            <a:xfrm rot="10800000">
              <a:off x="6951800" y="178226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2" name="Google Shape;3612;p12"/>
            <p:cNvSpPr/>
            <p:nvPr/>
          </p:nvSpPr>
          <p:spPr>
            <a:xfrm rot="10800000">
              <a:off x="6951800" y="163612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3" name="Google Shape;3613;p12"/>
            <p:cNvSpPr/>
            <p:nvPr/>
          </p:nvSpPr>
          <p:spPr>
            <a:xfrm rot="10800000">
              <a:off x="6951800" y="148999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4" name="Google Shape;3614;p12"/>
            <p:cNvSpPr/>
            <p:nvPr/>
          </p:nvSpPr>
          <p:spPr>
            <a:xfrm rot="10800000">
              <a:off x="6951800" y="119773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5" name="Google Shape;3615;p12"/>
            <p:cNvSpPr/>
            <p:nvPr/>
          </p:nvSpPr>
          <p:spPr>
            <a:xfrm rot="10800000">
              <a:off x="6951800" y="1051613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6" name="Google Shape;3616;p12"/>
            <p:cNvSpPr/>
            <p:nvPr/>
          </p:nvSpPr>
          <p:spPr>
            <a:xfrm rot="10800000">
              <a:off x="6951800" y="61320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7" name="Google Shape;3617;p12"/>
            <p:cNvSpPr/>
            <p:nvPr/>
          </p:nvSpPr>
          <p:spPr>
            <a:xfrm rot="10800000">
              <a:off x="6951800" y="320938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8" name="Google Shape;3618;p12"/>
            <p:cNvSpPr/>
            <p:nvPr/>
          </p:nvSpPr>
          <p:spPr>
            <a:xfrm rot="10800000">
              <a:off x="6951800" y="17481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9" name="Google Shape;3619;p12"/>
            <p:cNvSpPr/>
            <p:nvPr/>
          </p:nvSpPr>
          <p:spPr>
            <a:xfrm rot="10800000">
              <a:off x="6805680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0" name="Google Shape;3620;p12"/>
            <p:cNvSpPr/>
            <p:nvPr/>
          </p:nvSpPr>
          <p:spPr>
            <a:xfrm rot="10800000">
              <a:off x="6805680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1" name="Google Shape;3621;p12"/>
            <p:cNvSpPr/>
            <p:nvPr/>
          </p:nvSpPr>
          <p:spPr>
            <a:xfrm rot="10800000">
              <a:off x="6805680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2" name="Google Shape;3622;p12"/>
            <p:cNvSpPr/>
            <p:nvPr/>
          </p:nvSpPr>
          <p:spPr>
            <a:xfrm rot="10800000">
              <a:off x="6805680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3" name="Google Shape;3623;p12"/>
            <p:cNvSpPr/>
            <p:nvPr/>
          </p:nvSpPr>
          <p:spPr>
            <a:xfrm rot="10800000">
              <a:off x="6805680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4" name="Google Shape;3624;p12"/>
            <p:cNvSpPr/>
            <p:nvPr/>
          </p:nvSpPr>
          <p:spPr>
            <a:xfrm rot="10800000">
              <a:off x="6805680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5" name="Google Shape;3625;p12"/>
            <p:cNvSpPr/>
            <p:nvPr/>
          </p:nvSpPr>
          <p:spPr>
            <a:xfrm rot="10800000">
              <a:off x="6805680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6" name="Google Shape;3626;p12"/>
            <p:cNvSpPr/>
            <p:nvPr/>
          </p:nvSpPr>
          <p:spPr>
            <a:xfrm rot="10800000">
              <a:off x="6805680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7" name="Google Shape;3627;p12"/>
            <p:cNvSpPr/>
            <p:nvPr/>
          </p:nvSpPr>
          <p:spPr>
            <a:xfrm rot="10800000">
              <a:off x="6805680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8" name="Google Shape;3628;p12"/>
            <p:cNvSpPr/>
            <p:nvPr/>
          </p:nvSpPr>
          <p:spPr>
            <a:xfrm rot="10800000">
              <a:off x="6659535" y="485101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9" name="Google Shape;3629;p12"/>
            <p:cNvSpPr/>
            <p:nvPr/>
          </p:nvSpPr>
          <p:spPr>
            <a:xfrm rot="10800000">
              <a:off x="6659535" y="3974217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0" name="Google Shape;3630;p12"/>
            <p:cNvSpPr/>
            <p:nvPr/>
          </p:nvSpPr>
          <p:spPr>
            <a:xfrm rot="10800000">
              <a:off x="6659535" y="324356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1" name="Google Shape;3631;p12"/>
            <p:cNvSpPr/>
            <p:nvPr/>
          </p:nvSpPr>
          <p:spPr>
            <a:xfrm rot="10800000">
              <a:off x="6659535" y="2512915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2" name="Google Shape;3632;p12"/>
            <p:cNvSpPr/>
            <p:nvPr/>
          </p:nvSpPr>
          <p:spPr>
            <a:xfrm rot="10800000">
              <a:off x="6659535" y="163612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3" name="Google Shape;3633;p12"/>
            <p:cNvSpPr/>
            <p:nvPr/>
          </p:nvSpPr>
          <p:spPr>
            <a:xfrm rot="10800000">
              <a:off x="6659535" y="90546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4" name="Google Shape;3634;p12"/>
            <p:cNvSpPr/>
            <p:nvPr/>
          </p:nvSpPr>
          <p:spPr>
            <a:xfrm rot="10800000">
              <a:off x="6659535" y="75934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5" name="Google Shape;3635;p12"/>
            <p:cNvSpPr/>
            <p:nvPr/>
          </p:nvSpPr>
          <p:spPr>
            <a:xfrm rot="10800000">
              <a:off x="6659535" y="17481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6" name="Google Shape;3636;p12"/>
            <p:cNvSpPr/>
            <p:nvPr/>
          </p:nvSpPr>
          <p:spPr>
            <a:xfrm rot="10800000">
              <a:off x="6513415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7" name="Google Shape;3637;p12"/>
            <p:cNvSpPr/>
            <p:nvPr/>
          </p:nvSpPr>
          <p:spPr>
            <a:xfrm rot="10800000">
              <a:off x="6513415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8" name="Google Shape;3638;p12"/>
            <p:cNvSpPr/>
            <p:nvPr/>
          </p:nvSpPr>
          <p:spPr>
            <a:xfrm rot="10800000">
              <a:off x="6513415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9" name="Google Shape;3639;p12"/>
            <p:cNvSpPr/>
            <p:nvPr/>
          </p:nvSpPr>
          <p:spPr>
            <a:xfrm rot="10800000">
              <a:off x="6513415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0" name="Google Shape;3640;p12"/>
            <p:cNvSpPr/>
            <p:nvPr/>
          </p:nvSpPr>
          <p:spPr>
            <a:xfrm rot="10800000">
              <a:off x="6513415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1" name="Google Shape;3641;p12"/>
            <p:cNvSpPr/>
            <p:nvPr/>
          </p:nvSpPr>
          <p:spPr>
            <a:xfrm rot="10800000">
              <a:off x="6513415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2" name="Google Shape;3642;p12"/>
            <p:cNvSpPr/>
            <p:nvPr/>
          </p:nvSpPr>
          <p:spPr>
            <a:xfrm rot="10800000">
              <a:off x="6367294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3" name="Google Shape;3643;p12"/>
            <p:cNvSpPr/>
            <p:nvPr/>
          </p:nvSpPr>
          <p:spPr>
            <a:xfrm rot="10800000">
              <a:off x="6367294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4" name="Google Shape;3644;p12"/>
            <p:cNvSpPr/>
            <p:nvPr/>
          </p:nvSpPr>
          <p:spPr>
            <a:xfrm rot="10800000">
              <a:off x="6367294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5" name="Google Shape;3645;p12"/>
            <p:cNvSpPr/>
            <p:nvPr/>
          </p:nvSpPr>
          <p:spPr>
            <a:xfrm rot="10800000">
              <a:off x="7536331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6" name="Google Shape;3646;p12"/>
            <p:cNvSpPr/>
            <p:nvPr/>
          </p:nvSpPr>
          <p:spPr>
            <a:xfrm rot="10800000">
              <a:off x="7536331" y="485101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7" name="Google Shape;3647;p12"/>
            <p:cNvSpPr/>
            <p:nvPr/>
          </p:nvSpPr>
          <p:spPr>
            <a:xfrm rot="10800000">
              <a:off x="7536331" y="441262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8" name="Google Shape;3648;p12"/>
            <p:cNvSpPr/>
            <p:nvPr/>
          </p:nvSpPr>
          <p:spPr>
            <a:xfrm rot="10800000">
              <a:off x="7536331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9" name="Google Shape;3649;p12"/>
            <p:cNvSpPr/>
            <p:nvPr/>
          </p:nvSpPr>
          <p:spPr>
            <a:xfrm rot="10800000">
              <a:off x="7536331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0" name="Google Shape;3650;p12"/>
            <p:cNvSpPr/>
            <p:nvPr/>
          </p:nvSpPr>
          <p:spPr>
            <a:xfrm rot="10800000">
              <a:off x="7536331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1" name="Google Shape;3651;p12"/>
            <p:cNvSpPr/>
            <p:nvPr/>
          </p:nvSpPr>
          <p:spPr>
            <a:xfrm rot="10800000">
              <a:off x="7536331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2" name="Google Shape;3652;p12"/>
            <p:cNvSpPr/>
            <p:nvPr/>
          </p:nvSpPr>
          <p:spPr>
            <a:xfrm rot="10800000">
              <a:off x="7536331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3" name="Google Shape;3653;p12"/>
            <p:cNvSpPr/>
            <p:nvPr/>
          </p:nvSpPr>
          <p:spPr>
            <a:xfrm rot="10800000">
              <a:off x="7390210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4" name="Google Shape;3654;p12"/>
            <p:cNvSpPr/>
            <p:nvPr/>
          </p:nvSpPr>
          <p:spPr>
            <a:xfrm rot="10800000">
              <a:off x="7390210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5" name="Google Shape;3655;p12"/>
            <p:cNvSpPr/>
            <p:nvPr/>
          </p:nvSpPr>
          <p:spPr>
            <a:xfrm rot="10800000">
              <a:off x="7390210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6" name="Google Shape;3656;p12"/>
            <p:cNvSpPr/>
            <p:nvPr/>
          </p:nvSpPr>
          <p:spPr>
            <a:xfrm rot="10800000">
              <a:off x="7390210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7" name="Google Shape;3657;p12"/>
            <p:cNvSpPr/>
            <p:nvPr/>
          </p:nvSpPr>
          <p:spPr>
            <a:xfrm rot="10800000">
              <a:off x="7390210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8" name="Google Shape;3658;p12"/>
            <p:cNvSpPr/>
            <p:nvPr/>
          </p:nvSpPr>
          <p:spPr>
            <a:xfrm rot="10800000">
              <a:off x="7244066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9" name="Google Shape;3659;p12"/>
            <p:cNvSpPr/>
            <p:nvPr/>
          </p:nvSpPr>
          <p:spPr>
            <a:xfrm rot="10800000">
              <a:off x="7244066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0" name="Google Shape;3660;p12"/>
            <p:cNvSpPr/>
            <p:nvPr/>
          </p:nvSpPr>
          <p:spPr>
            <a:xfrm rot="10800000">
              <a:off x="7244066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1" name="Google Shape;3661;p12"/>
            <p:cNvSpPr/>
            <p:nvPr/>
          </p:nvSpPr>
          <p:spPr>
            <a:xfrm rot="10800000">
              <a:off x="7244066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2" name="Google Shape;3662;p12"/>
            <p:cNvSpPr/>
            <p:nvPr/>
          </p:nvSpPr>
          <p:spPr>
            <a:xfrm rot="10800000">
              <a:off x="7244066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3" name="Google Shape;3663;p12"/>
            <p:cNvSpPr/>
            <p:nvPr/>
          </p:nvSpPr>
          <p:spPr>
            <a:xfrm rot="10800000">
              <a:off x="7097945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4" name="Google Shape;3664;p12"/>
            <p:cNvSpPr/>
            <p:nvPr/>
          </p:nvSpPr>
          <p:spPr>
            <a:xfrm rot="10800000">
              <a:off x="6951800" y="382809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5" name="Google Shape;3665;p12"/>
            <p:cNvSpPr/>
            <p:nvPr/>
          </p:nvSpPr>
          <p:spPr>
            <a:xfrm rot="10800000">
              <a:off x="6951800" y="2659036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6" name="Google Shape;3666;p12"/>
            <p:cNvSpPr/>
            <p:nvPr/>
          </p:nvSpPr>
          <p:spPr>
            <a:xfrm rot="10800000">
              <a:off x="6805680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7" name="Google Shape;3667;p12"/>
            <p:cNvSpPr/>
            <p:nvPr/>
          </p:nvSpPr>
          <p:spPr>
            <a:xfrm rot="10800000">
              <a:off x="6513415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8" name="Google Shape;3668;p12"/>
            <p:cNvSpPr/>
            <p:nvPr/>
          </p:nvSpPr>
          <p:spPr>
            <a:xfrm rot="10800000">
              <a:off x="6367294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69" name="Google Shape;3669;p12"/>
          <p:cNvGrpSpPr/>
          <p:nvPr/>
        </p:nvGrpSpPr>
        <p:grpSpPr>
          <a:xfrm rot="10800000">
            <a:off x="28739" y="28698"/>
            <a:ext cx="1286904" cy="5086302"/>
            <a:chOff x="6367294" y="28698"/>
            <a:chExt cx="1286904" cy="5086302"/>
          </a:xfrm>
        </p:grpSpPr>
        <p:sp>
          <p:nvSpPr>
            <p:cNvPr id="3670" name="Google Shape;3670;p12"/>
            <p:cNvSpPr/>
            <p:nvPr/>
          </p:nvSpPr>
          <p:spPr>
            <a:xfrm rot="10800000">
              <a:off x="7536331" y="61320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1" name="Google Shape;3671;p12"/>
            <p:cNvSpPr/>
            <p:nvPr/>
          </p:nvSpPr>
          <p:spPr>
            <a:xfrm rot="10800000">
              <a:off x="7244066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2" name="Google Shape;3672;p12"/>
            <p:cNvSpPr/>
            <p:nvPr/>
          </p:nvSpPr>
          <p:spPr>
            <a:xfrm rot="10800000">
              <a:off x="7244066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3" name="Google Shape;3673;p12"/>
            <p:cNvSpPr/>
            <p:nvPr/>
          </p:nvSpPr>
          <p:spPr>
            <a:xfrm rot="10800000">
              <a:off x="6659535" y="426648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4" name="Google Shape;3674;p12"/>
            <p:cNvSpPr/>
            <p:nvPr/>
          </p:nvSpPr>
          <p:spPr>
            <a:xfrm rot="10800000">
              <a:off x="7536331" y="4704867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5" name="Google Shape;3675;p12"/>
            <p:cNvSpPr/>
            <p:nvPr/>
          </p:nvSpPr>
          <p:spPr>
            <a:xfrm rot="10800000">
              <a:off x="7536331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6" name="Google Shape;3676;p12"/>
            <p:cNvSpPr/>
            <p:nvPr/>
          </p:nvSpPr>
          <p:spPr>
            <a:xfrm rot="10800000">
              <a:off x="7536331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7" name="Google Shape;3677;p12"/>
            <p:cNvSpPr/>
            <p:nvPr/>
          </p:nvSpPr>
          <p:spPr>
            <a:xfrm rot="10800000">
              <a:off x="7536331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8" name="Google Shape;3678;p12"/>
            <p:cNvSpPr/>
            <p:nvPr/>
          </p:nvSpPr>
          <p:spPr>
            <a:xfrm rot="10800000">
              <a:off x="7536331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9" name="Google Shape;3679;p12"/>
            <p:cNvSpPr/>
            <p:nvPr/>
          </p:nvSpPr>
          <p:spPr>
            <a:xfrm rot="10800000">
              <a:off x="7536331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0" name="Google Shape;3680;p12"/>
            <p:cNvSpPr/>
            <p:nvPr/>
          </p:nvSpPr>
          <p:spPr>
            <a:xfrm rot="10800000">
              <a:off x="7536331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1" name="Google Shape;3681;p12"/>
            <p:cNvSpPr/>
            <p:nvPr/>
          </p:nvSpPr>
          <p:spPr>
            <a:xfrm rot="10800000">
              <a:off x="7536331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2" name="Google Shape;3682;p12"/>
            <p:cNvSpPr/>
            <p:nvPr/>
          </p:nvSpPr>
          <p:spPr>
            <a:xfrm rot="10800000">
              <a:off x="7536331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3" name="Google Shape;3683;p12"/>
            <p:cNvSpPr/>
            <p:nvPr/>
          </p:nvSpPr>
          <p:spPr>
            <a:xfrm rot="10800000">
              <a:off x="7536331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4" name="Google Shape;3684;p12"/>
            <p:cNvSpPr/>
            <p:nvPr/>
          </p:nvSpPr>
          <p:spPr>
            <a:xfrm rot="10800000">
              <a:off x="7536331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5" name="Google Shape;3685;p12"/>
            <p:cNvSpPr/>
            <p:nvPr/>
          </p:nvSpPr>
          <p:spPr>
            <a:xfrm rot="10800000">
              <a:off x="7536331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6" name="Google Shape;3686;p12"/>
            <p:cNvSpPr/>
            <p:nvPr/>
          </p:nvSpPr>
          <p:spPr>
            <a:xfrm rot="10800000">
              <a:off x="7536331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7" name="Google Shape;3687;p12"/>
            <p:cNvSpPr/>
            <p:nvPr/>
          </p:nvSpPr>
          <p:spPr>
            <a:xfrm rot="10800000">
              <a:off x="7536331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8" name="Google Shape;3688;p12"/>
            <p:cNvSpPr/>
            <p:nvPr/>
          </p:nvSpPr>
          <p:spPr>
            <a:xfrm rot="10800000">
              <a:off x="7536331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9" name="Google Shape;3689;p12"/>
            <p:cNvSpPr/>
            <p:nvPr/>
          </p:nvSpPr>
          <p:spPr>
            <a:xfrm rot="10800000">
              <a:off x="7536331" y="192838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0" name="Google Shape;3690;p12"/>
            <p:cNvSpPr/>
            <p:nvPr/>
          </p:nvSpPr>
          <p:spPr>
            <a:xfrm rot="10800000">
              <a:off x="7536331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1" name="Google Shape;3691;p12"/>
            <p:cNvSpPr/>
            <p:nvPr/>
          </p:nvSpPr>
          <p:spPr>
            <a:xfrm rot="10800000">
              <a:off x="7536331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2" name="Google Shape;3692;p12"/>
            <p:cNvSpPr/>
            <p:nvPr/>
          </p:nvSpPr>
          <p:spPr>
            <a:xfrm rot="10800000">
              <a:off x="7536331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3" name="Google Shape;3693;p12"/>
            <p:cNvSpPr/>
            <p:nvPr/>
          </p:nvSpPr>
          <p:spPr>
            <a:xfrm rot="10800000">
              <a:off x="7536331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4" name="Google Shape;3694;p12"/>
            <p:cNvSpPr/>
            <p:nvPr/>
          </p:nvSpPr>
          <p:spPr>
            <a:xfrm rot="10800000">
              <a:off x="7536331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5" name="Google Shape;3695;p12"/>
            <p:cNvSpPr/>
            <p:nvPr/>
          </p:nvSpPr>
          <p:spPr>
            <a:xfrm rot="10800000">
              <a:off x="7536331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6" name="Google Shape;3696;p12"/>
            <p:cNvSpPr/>
            <p:nvPr/>
          </p:nvSpPr>
          <p:spPr>
            <a:xfrm rot="10800000">
              <a:off x="7536331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7" name="Google Shape;3697;p12"/>
            <p:cNvSpPr/>
            <p:nvPr/>
          </p:nvSpPr>
          <p:spPr>
            <a:xfrm rot="10800000">
              <a:off x="7536331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8" name="Google Shape;3698;p12"/>
            <p:cNvSpPr/>
            <p:nvPr/>
          </p:nvSpPr>
          <p:spPr>
            <a:xfrm rot="10800000">
              <a:off x="7536331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9" name="Google Shape;3699;p12"/>
            <p:cNvSpPr/>
            <p:nvPr/>
          </p:nvSpPr>
          <p:spPr>
            <a:xfrm rot="10800000">
              <a:off x="7536331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0" name="Google Shape;3700;p12"/>
            <p:cNvSpPr/>
            <p:nvPr/>
          </p:nvSpPr>
          <p:spPr>
            <a:xfrm rot="10800000">
              <a:off x="7390210" y="485101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1" name="Google Shape;3701;p12"/>
            <p:cNvSpPr/>
            <p:nvPr/>
          </p:nvSpPr>
          <p:spPr>
            <a:xfrm rot="10800000">
              <a:off x="7390210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2" name="Google Shape;3702;p12"/>
            <p:cNvSpPr/>
            <p:nvPr/>
          </p:nvSpPr>
          <p:spPr>
            <a:xfrm rot="10800000">
              <a:off x="7390210" y="441262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3" name="Google Shape;3703;p12"/>
            <p:cNvSpPr/>
            <p:nvPr/>
          </p:nvSpPr>
          <p:spPr>
            <a:xfrm rot="10800000">
              <a:off x="7390210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4" name="Google Shape;3704;p12"/>
            <p:cNvSpPr/>
            <p:nvPr/>
          </p:nvSpPr>
          <p:spPr>
            <a:xfrm rot="10800000">
              <a:off x="7390210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5" name="Google Shape;3705;p12"/>
            <p:cNvSpPr/>
            <p:nvPr/>
          </p:nvSpPr>
          <p:spPr>
            <a:xfrm rot="10800000">
              <a:off x="7390210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6" name="Google Shape;3706;p12"/>
            <p:cNvSpPr/>
            <p:nvPr/>
          </p:nvSpPr>
          <p:spPr>
            <a:xfrm rot="10800000">
              <a:off x="7390210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7" name="Google Shape;3707;p12"/>
            <p:cNvSpPr/>
            <p:nvPr/>
          </p:nvSpPr>
          <p:spPr>
            <a:xfrm rot="10800000">
              <a:off x="7390210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8" name="Google Shape;3708;p12"/>
            <p:cNvSpPr/>
            <p:nvPr/>
          </p:nvSpPr>
          <p:spPr>
            <a:xfrm rot="10800000">
              <a:off x="7390210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9" name="Google Shape;3709;p12"/>
            <p:cNvSpPr/>
            <p:nvPr/>
          </p:nvSpPr>
          <p:spPr>
            <a:xfrm rot="10800000">
              <a:off x="7390210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0" name="Google Shape;3710;p12"/>
            <p:cNvSpPr/>
            <p:nvPr/>
          </p:nvSpPr>
          <p:spPr>
            <a:xfrm rot="10800000">
              <a:off x="7390210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1" name="Google Shape;3711;p12"/>
            <p:cNvSpPr/>
            <p:nvPr/>
          </p:nvSpPr>
          <p:spPr>
            <a:xfrm rot="10800000">
              <a:off x="7390210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2" name="Google Shape;3712;p12"/>
            <p:cNvSpPr/>
            <p:nvPr/>
          </p:nvSpPr>
          <p:spPr>
            <a:xfrm rot="10800000">
              <a:off x="7390210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3" name="Google Shape;3713;p12"/>
            <p:cNvSpPr/>
            <p:nvPr/>
          </p:nvSpPr>
          <p:spPr>
            <a:xfrm rot="10800000">
              <a:off x="7390210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4" name="Google Shape;3714;p12"/>
            <p:cNvSpPr/>
            <p:nvPr/>
          </p:nvSpPr>
          <p:spPr>
            <a:xfrm rot="10800000">
              <a:off x="7390210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5" name="Google Shape;3715;p12"/>
            <p:cNvSpPr/>
            <p:nvPr/>
          </p:nvSpPr>
          <p:spPr>
            <a:xfrm rot="10800000">
              <a:off x="7390210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6" name="Google Shape;3716;p12"/>
            <p:cNvSpPr/>
            <p:nvPr/>
          </p:nvSpPr>
          <p:spPr>
            <a:xfrm rot="10800000">
              <a:off x="7390210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7" name="Google Shape;3717;p12"/>
            <p:cNvSpPr/>
            <p:nvPr/>
          </p:nvSpPr>
          <p:spPr>
            <a:xfrm rot="10800000">
              <a:off x="7390210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8" name="Google Shape;3718;p12"/>
            <p:cNvSpPr/>
            <p:nvPr/>
          </p:nvSpPr>
          <p:spPr>
            <a:xfrm rot="10800000">
              <a:off x="7390210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9" name="Google Shape;3719;p12"/>
            <p:cNvSpPr/>
            <p:nvPr/>
          </p:nvSpPr>
          <p:spPr>
            <a:xfrm rot="10800000">
              <a:off x="7390210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0" name="Google Shape;3720;p12"/>
            <p:cNvSpPr/>
            <p:nvPr/>
          </p:nvSpPr>
          <p:spPr>
            <a:xfrm rot="10800000">
              <a:off x="7390210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1" name="Google Shape;3721;p12"/>
            <p:cNvSpPr/>
            <p:nvPr/>
          </p:nvSpPr>
          <p:spPr>
            <a:xfrm rot="10800000">
              <a:off x="7390210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2" name="Google Shape;3722;p12"/>
            <p:cNvSpPr/>
            <p:nvPr/>
          </p:nvSpPr>
          <p:spPr>
            <a:xfrm rot="10800000">
              <a:off x="7390210" y="61320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3" name="Google Shape;3723;p12"/>
            <p:cNvSpPr/>
            <p:nvPr/>
          </p:nvSpPr>
          <p:spPr>
            <a:xfrm rot="10800000">
              <a:off x="7390210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4" name="Google Shape;3724;p12"/>
            <p:cNvSpPr/>
            <p:nvPr/>
          </p:nvSpPr>
          <p:spPr>
            <a:xfrm rot="10800000">
              <a:off x="7390210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5" name="Google Shape;3725;p12"/>
            <p:cNvSpPr/>
            <p:nvPr/>
          </p:nvSpPr>
          <p:spPr>
            <a:xfrm rot="10800000">
              <a:off x="7244066" y="4704867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6" name="Google Shape;3726;p12"/>
            <p:cNvSpPr/>
            <p:nvPr/>
          </p:nvSpPr>
          <p:spPr>
            <a:xfrm rot="10800000">
              <a:off x="7244066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7" name="Google Shape;3727;p12"/>
            <p:cNvSpPr/>
            <p:nvPr/>
          </p:nvSpPr>
          <p:spPr>
            <a:xfrm rot="10800000">
              <a:off x="7244066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8" name="Google Shape;3728;p12"/>
            <p:cNvSpPr/>
            <p:nvPr/>
          </p:nvSpPr>
          <p:spPr>
            <a:xfrm rot="10800000">
              <a:off x="7244066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9" name="Google Shape;3729;p12"/>
            <p:cNvSpPr/>
            <p:nvPr/>
          </p:nvSpPr>
          <p:spPr>
            <a:xfrm rot="10800000">
              <a:off x="7244066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0" name="Google Shape;3730;p12"/>
            <p:cNvSpPr/>
            <p:nvPr/>
          </p:nvSpPr>
          <p:spPr>
            <a:xfrm rot="10800000">
              <a:off x="7244066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1" name="Google Shape;3731;p12"/>
            <p:cNvSpPr/>
            <p:nvPr/>
          </p:nvSpPr>
          <p:spPr>
            <a:xfrm rot="10800000">
              <a:off x="7244066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2" name="Google Shape;3732;p12"/>
            <p:cNvSpPr/>
            <p:nvPr/>
          </p:nvSpPr>
          <p:spPr>
            <a:xfrm rot="10800000">
              <a:off x="7244066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3" name="Google Shape;3733;p12"/>
            <p:cNvSpPr/>
            <p:nvPr/>
          </p:nvSpPr>
          <p:spPr>
            <a:xfrm rot="10800000">
              <a:off x="7244066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4" name="Google Shape;3734;p12"/>
            <p:cNvSpPr/>
            <p:nvPr/>
          </p:nvSpPr>
          <p:spPr>
            <a:xfrm rot="10800000">
              <a:off x="7244066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5" name="Google Shape;3735;p12"/>
            <p:cNvSpPr/>
            <p:nvPr/>
          </p:nvSpPr>
          <p:spPr>
            <a:xfrm rot="10800000">
              <a:off x="7244066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6" name="Google Shape;3736;p12"/>
            <p:cNvSpPr/>
            <p:nvPr/>
          </p:nvSpPr>
          <p:spPr>
            <a:xfrm rot="10800000">
              <a:off x="7244066" y="192838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7" name="Google Shape;3737;p12"/>
            <p:cNvSpPr/>
            <p:nvPr/>
          </p:nvSpPr>
          <p:spPr>
            <a:xfrm rot="10800000">
              <a:off x="7244066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8" name="Google Shape;3738;p12"/>
            <p:cNvSpPr/>
            <p:nvPr/>
          </p:nvSpPr>
          <p:spPr>
            <a:xfrm rot="10800000">
              <a:off x="7244066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9" name="Google Shape;3739;p12"/>
            <p:cNvSpPr/>
            <p:nvPr/>
          </p:nvSpPr>
          <p:spPr>
            <a:xfrm rot="10800000">
              <a:off x="7244066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0" name="Google Shape;3740;p12"/>
            <p:cNvSpPr/>
            <p:nvPr/>
          </p:nvSpPr>
          <p:spPr>
            <a:xfrm rot="10800000">
              <a:off x="7244066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1" name="Google Shape;3741;p12"/>
            <p:cNvSpPr/>
            <p:nvPr/>
          </p:nvSpPr>
          <p:spPr>
            <a:xfrm rot="10800000">
              <a:off x="7244066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2" name="Google Shape;3742;p12"/>
            <p:cNvSpPr/>
            <p:nvPr/>
          </p:nvSpPr>
          <p:spPr>
            <a:xfrm rot="10800000">
              <a:off x="7244066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3" name="Google Shape;3743;p12"/>
            <p:cNvSpPr/>
            <p:nvPr/>
          </p:nvSpPr>
          <p:spPr>
            <a:xfrm rot="10800000">
              <a:off x="7244066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4" name="Google Shape;3744;p12"/>
            <p:cNvSpPr/>
            <p:nvPr/>
          </p:nvSpPr>
          <p:spPr>
            <a:xfrm rot="10800000">
              <a:off x="7244066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5" name="Google Shape;3745;p12"/>
            <p:cNvSpPr/>
            <p:nvPr/>
          </p:nvSpPr>
          <p:spPr>
            <a:xfrm rot="10800000">
              <a:off x="7097945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6" name="Google Shape;3746;p12"/>
            <p:cNvSpPr/>
            <p:nvPr/>
          </p:nvSpPr>
          <p:spPr>
            <a:xfrm rot="10800000">
              <a:off x="7097945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7" name="Google Shape;3747;p12"/>
            <p:cNvSpPr/>
            <p:nvPr/>
          </p:nvSpPr>
          <p:spPr>
            <a:xfrm rot="10800000">
              <a:off x="7097945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8" name="Google Shape;3748;p12"/>
            <p:cNvSpPr/>
            <p:nvPr/>
          </p:nvSpPr>
          <p:spPr>
            <a:xfrm rot="10800000">
              <a:off x="7097945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9" name="Google Shape;3749;p12"/>
            <p:cNvSpPr/>
            <p:nvPr/>
          </p:nvSpPr>
          <p:spPr>
            <a:xfrm rot="10800000">
              <a:off x="7097945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0" name="Google Shape;3750;p12"/>
            <p:cNvSpPr/>
            <p:nvPr/>
          </p:nvSpPr>
          <p:spPr>
            <a:xfrm rot="10800000">
              <a:off x="7097945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1" name="Google Shape;3751;p12"/>
            <p:cNvSpPr/>
            <p:nvPr/>
          </p:nvSpPr>
          <p:spPr>
            <a:xfrm rot="10800000">
              <a:off x="7097945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2" name="Google Shape;3752;p12"/>
            <p:cNvSpPr/>
            <p:nvPr/>
          </p:nvSpPr>
          <p:spPr>
            <a:xfrm rot="10800000">
              <a:off x="7097945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3" name="Google Shape;3753;p12"/>
            <p:cNvSpPr/>
            <p:nvPr/>
          </p:nvSpPr>
          <p:spPr>
            <a:xfrm rot="10800000">
              <a:off x="7097945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4" name="Google Shape;3754;p12"/>
            <p:cNvSpPr/>
            <p:nvPr/>
          </p:nvSpPr>
          <p:spPr>
            <a:xfrm rot="10800000">
              <a:off x="7097945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5" name="Google Shape;3755;p12"/>
            <p:cNvSpPr/>
            <p:nvPr/>
          </p:nvSpPr>
          <p:spPr>
            <a:xfrm rot="10800000">
              <a:off x="7097945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6" name="Google Shape;3756;p12"/>
            <p:cNvSpPr/>
            <p:nvPr/>
          </p:nvSpPr>
          <p:spPr>
            <a:xfrm rot="10800000">
              <a:off x="7097945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7" name="Google Shape;3757;p12"/>
            <p:cNvSpPr/>
            <p:nvPr/>
          </p:nvSpPr>
          <p:spPr>
            <a:xfrm rot="10800000">
              <a:off x="7097945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8" name="Google Shape;3758;p12"/>
            <p:cNvSpPr/>
            <p:nvPr/>
          </p:nvSpPr>
          <p:spPr>
            <a:xfrm rot="10800000">
              <a:off x="7097945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9" name="Google Shape;3759;p12"/>
            <p:cNvSpPr/>
            <p:nvPr/>
          </p:nvSpPr>
          <p:spPr>
            <a:xfrm rot="10800000">
              <a:off x="7097945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0" name="Google Shape;3760;p12"/>
            <p:cNvSpPr/>
            <p:nvPr/>
          </p:nvSpPr>
          <p:spPr>
            <a:xfrm rot="10800000">
              <a:off x="7097945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1" name="Google Shape;3761;p12"/>
            <p:cNvSpPr/>
            <p:nvPr/>
          </p:nvSpPr>
          <p:spPr>
            <a:xfrm rot="10800000">
              <a:off x="7097945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2" name="Google Shape;3762;p12"/>
            <p:cNvSpPr/>
            <p:nvPr/>
          </p:nvSpPr>
          <p:spPr>
            <a:xfrm rot="10800000">
              <a:off x="7097945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3" name="Google Shape;3763;p12"/>
            <p:cNvSpPr/>
            <p:nvPr/>
          </p:nvSpPr>
          <p:spPr>
            <a:xfrm rot="10800000">
              <a:off x="6951800" y="485101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4" name="Google Shape;3764;p12"/>
            <p:cNvSpPr/>
            <p:nvPr/>
          </p:nvSpPr>
          <p:spPr>
            <a:xfrm rot="10800000">
              <a:off x="6951800" y="4704867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5" name="Google Shape;3765;p12"/>
            <p:cNvSpPr/>
            <p:nvPr/>
          </p:nvSpPr>
          <p:spPr>
            <a:xfrm rot="10800000">
              <a:off x="6951800" y="426648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6" name="Google Shape;3766;p12"/>
            <p:cNvSpPr/>
            <p:nvPr/>
          </p:nvSpPr>
          <p:spPr>
            <a:xfrm rot="10800000">
              <a:off x="6951800" y="3974217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7" name="Google Shape;3767;p12"/>
            <p:cNvSpPr/>
            <p:nvPr/>
          </p:nvSpPr>
          <p:spPr>
            <a:xfrm rot="10800000">
              <a:off x="6951800" y="3681951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8" name="Google Shape;3768;p12"/>
            <p:cNvSpPr/>
            <p:nvPr/>
          </p:nvSpPr>
          <p:spPr>
            <a:xfrm rot="10800000">
              <a:off x="6951800" y="324356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9" name="Google Shape;3769;p12"/>
            <p:cNvSpPr/>
            <p:nvPr/>
          </p:nvSpPr>
          <p:spPr>
            <a:xfrm rot="10800000">
              <a:off x="6951800" y="2951301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0" name="Google Shape;3770;p12"/>
            <p:cNvSpPr/>
            <p:nvPr/>
          </p:nvSpPr>
          <p:spPr>
            <a:xfrm rot="10800000">
              <a:off x="6951800" y="2512915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1" name="Google Shape;3771;p12"/>
            <p:cNvSpPr/>
            <p:nvPr/>
          </p:nvSpPr>
          <p:spPr>
            <a:xfrm rot="10800000">
              <a:off x="6951800" y="222065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2" name="Google Shape;3772;p12"/>
            <p:cNvSpPr/>
            <p:nvPr/>
          </p:nvSpPr>
          <p:spPr>
            <a:xfrm rot="10800000">
              <a:off x="6951800" y="207452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3" name="Google Shape;3773;p12"/>
            <p:cNvSpPr/>
            <p:nvPr/>
          </p:nvSpPr>
          <p:spPr>
            <a:xfrm rot="10800000">
              <a:off x="6951800" y="178226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4" name="Google Shape;3774;p12"/>
            <p:cNvSpPr/>
            <p:nvPr/>
          </p:nvSpPr>
          <p:spPr>
            <a:xfrm rot="10800000">
              <a:off x="6951800" y="163612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5" name="Google Shape;3775;p12"/>
            <p:cNvSpPr/>
            <p:nvPr/>
          </p:nvSpPr>
          <p:spPr>
            <a:xfrm rot="10800000">
              <a:off x="6951800" y="148999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6" name="Google Shape;3776;p12"/>
            <p:cNvSpPr/>
            <p:nvPr/>
          </p:nvSpPr>
          <p:spPr>
            <a:xfrm rot="10800000">
              <a:off x="6951800" y="119773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7" name="Google Shape;3777;p12"/>
            <p:cNvSpPr/>
            <p:nvPr/>
          </p:nvSpPr>
          <p:spPr>
            <a:xfrm rot="10800000">
              <a:off x="6951800" y="1051613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8" name="Google Shape;3778;p12"/>
            <p:cNvSpPr/>
            <p:nvPr/>
          </p:nvSpPr>
          <p:spPr>
            <a:xfrm rot="10800000">
              <a:off x="6951800" y="61320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9" name="Google Shape;3779;p12"/>
            <p:cNvSpPr/>
            <p:nvPr/>
          </p:nvSpPr>
          <p:spPr>
            <a:xfrm rot="10800000">
              <a:off x="6951800" y="320938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0" name="Google Shape;3780;p12"/>
            <p:cNvSpPr/>
            <p:nvPr/>
          </p:nvSpPr>
          <p:spPr>
            <a:xfrm rot="10800000">
              <a:off x="6951800" y="17481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1" name="Google Shape;3781;p12"/>
            <p:cNvSpPr/>
            <p:nvPr/>
          </p:nvSpPr>
          <p:spPr>
            <a:xfrm rot="10800000">
              <a:off x="6805680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2" name="Google Shape;3782;p12"/>
            <p:cNvSpPr/>
            <p:nvPr/>
          </p:nvSpPr>
          <p:spPr>
            <a:xfrm rot="10800000">
              <a:off x="6805680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3" name="Google Shape;3783;p12"/>
            <p:cNvSpPr/>
            <p:nvPr/>
          </p:nvSpPr>
          <p:spPr>
            <a:xfrm rot="10800000">
              <a:off x="6805680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4" name="Google Shape;3784;p12"/>
            <p:cNvSpPr/>
            <p:nvPr/>
          </p:nvSpPr>
          <p:spPr>
            <a:xfrm rot="10800000">
              <a:off x="6805680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5" name="Google Shape;3785;p12"/>
            <p:cNvSpPr/>
            <p:nvPr/>
          </p:nvSpPr>
          <p:spPr>
            <a:xfrm rot="10800000">
              <a:off x="6805680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6" name="Google Shape;3786;p12"/>
            <p:cNvSpPr/>
            <p:nvPr/>
          </p:nvSpPr>
          <p:spPr>
            <a:xfrm rot="10800000">
              <a:off x="6805680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7" name="Google Shape;3787;p12"/>
            <p:cNvSpPr/>
            <p:nvPr/>
          </p:nvSpPr>
          <p:spPr>
            <a:xfrm rot="10800000">
              <a:off x="6805680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8" name="Google Shape;3788;p12"/>
            <p:cNvSpPr/>
            <p:nvPr/>
          </p:nvSpPr>
          <p:spPr>
            <a:xfrm rot="10800000">
              <a:off x="6805680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9" name="Google Shape;3789;p12"/>
            <p:cNvSpPr/>
            <p:nvPr/>
          </p:nvSpPr>
          <p:spPr>
            <a:xfrm rot="10800000">
              <a:off x="6805680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0" name="Google Shape;3790;p12"/>
            <p:cNvSpPr/>
            <p:nvPr/>
          </p:nvSpPr>
          <p:spPr>
            <a:xfrm rot="10800000">
              <a:off x="6659535" y="485101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1" name="Google Shape;3791;p12"/>
            <p:cNvSpPr/>
            <p:nvPr/>
          </p:nvSpPr>
          <p:spPr>
            <a:xfrm rot="10800000">
              <a:off x="6659535" y="3974217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2" name="Google Shape;3792;p12"/>
            <p:cNvSpPr/>
            <p:nvPr/>
          </p:nvSpPr>
          <p:spPr>
            <a:xfrm rot="10800000">
              <a:off x="6659535" y="324356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3" name="Google Shape;3793;p12"/>
            <p:cNvSpPr/>
            <p:nvPr/>
          </p:nvSpPr>
          <p:spPr>
            <a:xfrm rot="10800000">
              <a:off x="6659535" y="2512915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4" name="Google Shape;3794;p12"/>
            <p:cNvSpPr/>
            <p:nvPr/>
          </p:nvSpPr>
          <p:spPr>
            <a:xfrm rot="10800000">
              <a:off x="6659535" y="163612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5" name="Google Shape;3795;p12"/>
            <p:cNvSpPr/>
            <p:nvPr/>
          </p:nvSpPr>
          <p:spPr>
            <a:xfrm rot="10800000">
              <a:off x="6659535" y="90546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6" name="Google Shape;3796;p12"/>
            <p:cNvSpPr/>
            <p:nvPr/>
          </p:nvSpPr>
          <p:spPr>
            <a:xfrm rot="10800000">
              <a:off x="6659535" y="75934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7" name="Google Shape;3797;p12"/>
            <p:cNvSpPr/>
            <p:nvPr/>
          </p:nvSpPr>
          <p:spPr>
            <a:xfrm rot="10800000">
              <a:off x="6659535" y="17481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8" name="Google Shape;3798;p12"/>
            <p:cNvSpPr/>
            <p:nvPr/>
          </p:nvSpPr>
          <p:spPr>
            <a:xfrm rot="10800000">
              <a:off x="6513415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9" name="Google Shape;3799;p12"/>
            <p:cNvSpPr/>
            <p:nvPr/>
          </p:nvSpPr>
          <p:spPr>
            <a:xfrm rot="10800000">
              <a:off x="6513415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0" name="Google Shape;3800;p12"/>
            <p:cNvSpPr/>
            <p:nvPr/>
          </p:nvSpPr>
          <p:spPr>
            <a:xfrm rot="10800000">
              <a:off x="6513415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1" name="Google Shape;3801;p12"/>
            <p:cNvSpPr/>
            <p:nvPr/>
          </p:nvSpPr>
          <p:spPr>
            <a:xfrm rot="10800000">
              <a:off x="6513415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2" name="Google Shape;3802;p12"/>
            <p:cNvSpPr/>
            <p:nvPr/>
          </p:nvSpPr>
          <p:spPr>
            <a:xfrm rot="10800000">
              <a:off x="6513415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3" name="Google Shape;3803;p12"/>
            <p:cNvSpPr/>
            <p:nvPr/>
          </p:nvSpPr>
          <p:spPr>
            <a:xfrm rot="10800000">
              <a:off x="6513415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4" name="Google Shape;3804;p12"/>
            <p:cNvSpPr/>
            <p:nvPr/>
          </p:nvSpPr>
          <p:spPr>
            <a:xfrm rot="10800000">
              <a:off x="6367294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5" name="Google Shape;3805;p12"/>
            <p:cNvSpPr/>
            <p:nvPr/>
          </p:nvSpPr>
          <p:spPr>
            <a:xfrm rot="10800000">
              <a:off x="6367294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6" name="Google Shape;3806;p12"/>
            <p:cNvSpPr/>
            <p:nvPr/>
          </p:nvSpPr>
          <p:spPr>
            <a:xfrm rot="10800000">
              <a:off x="6367294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7" name="Google Shape;3807;p12"/>
            <p:cNvSpPr/>
            <p:nvPr/>
          </p:nvSpPr>
          <p:spPr>
            <a:xfrm rot="10800000">
              <a:off x="7536331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8" name="Google Shape;3808;p12"/>
            <p:cNvSpPr/>
            <p:nvPr/>
          </p:nvSpPr>
          <p:spPr>
            <a:xfrm rot="10800000">
              <a:off x="7536331" y="485101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9" name="Google Shape;3809;p12"/>
            <p:cNvSpPr/>
            <p:nvPr/>
          </p:nvSpPr>
          <p:spPr>
            <a:xfrm rot="10800000">
              <a:off x="7536331" y="441262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0" name="Google Shape;3810;p12"/>
            <p:cNvSpPr/>
            <p:nvPr/>
          </p:nvSpPr>
          <p:spPr>
            <a:xfrm rot="10800000">
              <a:off x="7536331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1" name="Google Shape;3811;p12"/>
            <p:cNvSpPr/>
            <p:nvPr/>
          </p:nvSpPr>
          <p:spPr>
            <a:xfrm rot="10800000">
              <a:off x="7536331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2" name="Google Shape;3812;p12"/>
            <p:cNvSpPr/>
            <p:nvPr/>
          </p:nvSpPr>
          <p:spPr>
            <a:xfrm rot="10800000">
              <a:off x="7536331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3" name="Google Shape;3813;p12"/>
            <p:cNvSpPr/>
            <p:nvPr/>
          </p:nvSpPr>
          <p:spPr>
            <a:xfrm rot="10800000">
              <a:off x="7536331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4" name="Google Shape;3814;p12"/>
            <p:cNvSpPr/>
            <p:nvPr/>
          </p:nvSpPr>
          <p:spPr>
            <a:xfrm rot="10800000">
              <a:off x="7536331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5" name="Google Shape;3815;p12"/>
            <p:cNvSpPr/>
            <p:nvPr/>
          </p:nvSpPr>
          <p:spPr>
            <a:xfrm rot="10800000">
              <a:off x="7390210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6" name="Google Shape;3816;p12"/>
            <p:cNvSpPr/>
            <p:nvPr/>
          </p:nvSpPr>
          <p:spPr>
            <a:xfrm rot="10800000">
              <a:off x="7390210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7" name="Google Shape;3817;p12"/>
            <p:cNvSpPr/>
            <p:nvPr/>
          </p:nvSpPr>
          <p:spPr>
            <a:xfrm rot="10800000">
              <a:off x="7390210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8" name="Google Shape;3818;p12"/>
            <p:cNvSpPr/>
            <p:nvPr/>
          </p:nvSpPr>
          <p:spPr>
            <a:xfrm rot="10800000">
              <a:off x="7390210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9" name="Google Shape;3819;p12"/>
            <p:cNvSpPr/>
            <p:nvPr/>
          </p:nvSpPr>
          <p:spPr>
            <a:xfrm rot="10800000">
              <a:off x="7390210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0" name="Google Shape;3820;p12"/>
            <p:cNvSpPr/>
            <p:nvPr/>
          </p:nvSpPr>
          <p:spPr>
            <a:xfrm rot="10800000">
              <a:off x="7244066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1" name="Google Shape;3821;p12"/>
            <p:cNvSpPr/>
            <p:nvPr/>
          </p:nvSpPr>
          <p:spPr>
            <a:xfrm rot="10800000">
              <a:off x="7244066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2" name="Google Shape;3822;p12"/>
            <p:cNvSpPr/>
            <p:nvPr/>
          </p:nvSpPr>
          <p:spPr>
            <a:xfrm rot="10800000">
              <a:off x="7244066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3" name="Google Shape;3823;p12"/>
            <p:cNvSpPr/>
            <p:nvPr/>
          </p:nvSpPr>
          <p:spPr>
            <a:xfrm rot="10800000">
              <a:off x="7244066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4" name="Google Shape;3824;p12"/>
            <p:cNvSpPr/>
            <p:nvPr/>
          </p:nvSpPr>
          <p:spPr>
            <a:xfrm rot="10800000">
              <a:off x="7244066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5" name="Google Shape;3825;p12"/>
            <p:cNvSpPr/>
            <p:nvPr/>
          </p:nvSpPr>
          <p:spPr>
            <a:xfrm rot="10800000">
              <a:off x="7097945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6" name="Google Shape;3826;p12"/>
            <p:cNvSpPr/>
            <p:nvPr/>
          </p:nvSpPr>
          <p:spPr>
            <a:xfrm rot="10800000">
              <a:off x="6951800" y="382809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7" name="Google Shape;3827;p12"/>
            <p:cNvSpPr/>
            <p:nvPr/>
          </p:nvSpPr>
          <p:spPr>
            <a:xfrm rot="10800000">
              <a:off x="6951800" y="2659036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8" name="Google Shape;3828;p12"/>
            <p:cNvSpPr/>
            <p:nvPr/>
          </p:nvSpPr>
          <p:spPr>
            <a:xfrm rot="10800000">
              <a:off x="6805680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9" name="Google Shape;3829;p12"/>
            <p:cNvSpPr/>
            <p:nvPr/>
          </p:nvSpPr>
          <p:spPr>
            <a:xfrm rot="10800000">
              <a:off x="6513415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0" name="Google Shape;3830;p12"/>
            <p:cNvSpPr/>
            <p:nvPr/>
          </p:nvSpPr>
          <p:spPr>
            <a:xfrm rot="10800000">
              <a:off x="6367294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31" name="Google Shape;3831;p12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3"/>
          <p:cNvSpPr txBox="1">
            <a:spLocks noGrp="1"/>
          </p:cNvSpPr>
          <p:nvPr>
            <p:ph type="ctrTitle"/>
          </p:nvPr>
        </p:nvSpPr>
        <p:spPr>
          <a:xfrm>
            <a:off x="685800" y="2878750"/>
            <a:ext cx="52689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28" name="Google Shape;528;p3"/>
          <p:cNvSpPr txBox="1">
            <a:spLocks noGrp="1"/>
          </p:cNvSpPr>
          <p:nvPr>
            <p:ph type="subTitle" idx="1"/>
          </p:nvPr>
        </p:nvSpPr>
        <p:spPr>
          <a:xfrm>
            <a:off x="685800" y="3983055"/>
            <a:ext cx="52689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2400"/>
              <a:buNone/>
              <a:defRPr>
                <a:solidFill>
                  <a:srgbClr val="80BFB7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9pPr>
          </a:lstStyle>
          <a:p>
            <a:endParaRPr/>
          </a:p>
        </p:txBody>
      </p:sp>
      <p:grpSp>
        <p:nvGrpSpPr>
          <p:cNvPr id="529" name="Google Shape;529;p3"/>
          <p:cNvGrpSpPr/>
          <p:nvPr/>
        </p:nvGrpSpPr>
        <p:grpSpPr>
          <a:xfrm rot="10800000">
            <a:off x="8705367" y="28698"/>
            <a:ext cx="410132" cy="5086302"/>
            <a:chOff x="836200" y="238125"/>
            <a:chExt cx="422425" cy="5238750"/>
          </a:xfrm>
        </p:grpSpPr>
        <p:sp>
          <p:nvSpPr>
            <p:cNvPr id="530" name="Google Shape;530;p3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3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3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3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3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3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0" name="Google Shape;610;p3"/>
          <p:cNvGrpSpPr/>
          <p:nvPr/>
        </p:nvGrpSpPr>
        <p:grpSpPr>
          <a:xfrm rot="10800000">
            <a:off x="6659535" y="28698"/>
            <a:ext cx="2309844" cy="5086302"/>
            <a:chOff x="986700" y="238125"/>
            <a:chExt cx="2379075" cy="5238750"/>
          </a:xfrm>
        </p:grpSpPr>
        <p:sp>
          <p:nvSpPr>
            <p:cNvPr id="611" name="Google Shape;611;p3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3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3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3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3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3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3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3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3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3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3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3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3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3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3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3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3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3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3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3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3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3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3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3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3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3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3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3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3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3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3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3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3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3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3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3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3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3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3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3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3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3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3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3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3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3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3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3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3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3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3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3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3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3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3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3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3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3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3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3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3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3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3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3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3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3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3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3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3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3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3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3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3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3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3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3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3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3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0" name="Google Shape;730;p3"/>
          <p:cNvGrpSpPr/>
          <p:nvPr/>
        </p:nvGrpSpPr>
        <p:grpSpPr>
          <a:xfrm rot="10800000">
            <a:off x="6367294" y="28698"/>
            <a:ext cx="2017554" cy="5086302"/>
            <a:chOff x="1588750" y="238125"/>
            <a:chExt cx="2078025" cy="5238750"/>
          </a:xfrm>
        </p:grpSpPr>
        <p:sp>
          <p:nvSpPr>
            <p:cNvPr id="731" name="Google Shape;731;p3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3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3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3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3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3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3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3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3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3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3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3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3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3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3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3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3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3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3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3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3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3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3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3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3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3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3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3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3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3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3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3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3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3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3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3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3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3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3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3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3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3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3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3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3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3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3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3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3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3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3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3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3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3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3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3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3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3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3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3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3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3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3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3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3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3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3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3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3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3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3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3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3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3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3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3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3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3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3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3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0" name="Google Shape;940;p3"/>
          <p:cNvGrpSpPr/>
          <p:nvPr/>
        </p:nvGrpSpPr>
        <p:grpSpPr>
          <a:xfrm rot="10800000">
            <a:off x="6367294" y="28698"/>
            <a:ext cx="2309820" cy="5086302"/>
            <a:chOff x="1287725" y="238125"/>
            <a:chExt cx="2379050" cy="5238750"/>
          </a:xfrm>
        </p:grpSpPr>
        <p:sp>
          <p:nvSpPr>
            <p:cNvPr id="941" name="Google Shape;941;p3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3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3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3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3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3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3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3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3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3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3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3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3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3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3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3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3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3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3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3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3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3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3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3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3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3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3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3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3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3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3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3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3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3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3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3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3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3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3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3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3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3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3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3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3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3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3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3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3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3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3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3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3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3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3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3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3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3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3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3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3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3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3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3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3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3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3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3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3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3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3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3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3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3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3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3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3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3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solidFill>
          <a:srgbClr val="0B87A1"/>
        </a:solidFill>
        <a:effectLst/>
      </p:bgPr>
    </p:bg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Google Shape;1045;p4"/>
          <p:cNvSpPr txBox="1">
            <a:spLocks noGrp="1"/>
          </p:cNvSpPr>
          <p:nvPr>
            <p:ph type="body" idx="1"/>
          </p:nvPr>
        </p:nvSpPr>
        <p:spPr>
          <a:xfrm>
            <a:off x="1278575" y="739550"/>
            <a:ext cx="4281000" cy="369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Char char="▪"/>
              <a:defRPr sz="3000" i="1">
                <a:solidFill>
                  <a:srgbClr val="FFFFFF"/>
                </a:solidFill>
              </a:defRPr>
            </a:lvl1pPr>
            <a:lvl2pPr marL="914400" lvl="1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3000" i="1">
                <a:solidFill>
                  <a:srgbClr val="FFFFFF"/>
                </a:solidFill>
              </a:defRPr>
            </a:lvl2pPr>
            <a:lvl3pPr marL="1371600" lvl="2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3000" i="1">
                <a:solidFill>
                  <a:srgbClr val="FFFFFF"/>
                </a:solidFill>
              </a:defRPr>
            </a:lvl3pPr>
            <a:lvl4pPr marL="1828800" lvl="3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3000" i="1">
                <a:solidFill>
                  <a:srgbClr val="FFFFFF"/>
                </a:solidFill>
              </a:defRPr>
            </a:lvl4pPr>
            <a:lvl5pPr marL="2286000" lvl="4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3000" i="1">
                <a:solidFill>
                  <a:srgbClr val="FFFFFF"/>
                </a:solidFill>
              </a:defRPr>
            </a:lvl5pPr>
            <a:lvl6pPr marL="2743200" lvl="5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3000" i="1">
                <a:solidFill>
                  <a:srgbClr val="FFFFFF"/>
                </a:solidFill>
              </a:defRPr>
            </a:lvl6pPr>
            <a:lvl7pPr marL="3200400" lvl="6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  <a:defRPr sz="3000" i="1">
                <a:solidFill>
                  <a:srgbClr val="FFFFFF"/>
                </a:solidFill>
              </a:defRPr>
            </a:lvl7pPr>
            <a:lvl8pPr marL="3657600" lvl="7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○"/>
              <a:defRPr sz="3000" i="1">
                <a:solidFill>
                  <a:srgbClr val="FFFFFF"/>
                </a:solidFill>
              </a:defRPr>
            </a:lvl8pPr>
            <a:lvl9pPr marL="4114800" lvl="8" indent="-4191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■"/>
              <a:defRPr sz="3000" i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046" name="Google Shape;1046;p4"/>
          <p:cNvSpPr txBox="1"/>
          <p:nvPr/>
        </p:nvSpPr>
        <p:spPr>
          <a:xfrm>
            <a:off x="659925" y="414075"/>
            <a:ext cx="7524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>
                <a:solidFill>
                  <a:srgbClr val="D3EBD5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  <a:endParaRPr sz="12000">
              <a:solidFill>
                <a:srgbClr val="D3EBD5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grpSp>
        <p:nvGrpSpPr>
          <p:cNvPr id="1047" name="Google Shape;1047;p4"/>
          <p:cNvGrpSpPr/>
          <p:nvPr/>
        </p:nvGrpSpPr>
        <p:grpSpPr>
          <a:xfrm rot="10800000">
            <a:off x="8705367" y="28698"/>
            <a:ext cx="410132" cy="5086302"/>
            <a:chOff x="836200" y="238125"/>
            <a:chExt cx="422425" cy="5238750"/>
          </a:xfrm>
        </p:grpSpPr>
        <p:sp>
          <p:nvSpPr>
            <p:cNvPr id="1048" name="Google Shape;1048;p4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4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4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4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4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4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4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4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4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4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4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4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4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4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4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4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4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4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4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4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4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4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4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4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4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4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4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4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4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4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4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4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4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4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4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4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4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4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4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4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4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4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4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4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4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4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4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4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4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4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4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4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4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4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4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4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4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4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4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4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4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4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4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4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4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4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4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4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4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4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4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4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4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4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4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4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4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4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4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4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8" name="Google Shape;1128;p4"/>
          <p:cNvGrpSpPr/>
          <p:nvPr/>
        </p:nvGrpSpPr>
        <p:grpSpPr>
          <a:xfrm rot="10800000">
            <a:off x="6659535" y="28698"/>
            <a:ext cx="2309844" cy="5086302"/>
            <a:chOff x="986700" y="238125"/>
            <a:chExt cx="2379075" cy="5238750"/>
          </a:xfrm>
        </p:grpSpPr>
        <p:sp>
          <p:nvSpPr>
            <p:cNvPr id="1129" name="Google Shape;1129;p4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4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4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4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4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4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4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4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4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4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4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4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4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4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4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4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4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4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4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4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4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4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4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4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4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4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4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4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4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4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4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4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4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4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4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4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4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4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4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4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4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4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4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4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4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4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4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4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4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4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4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4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4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4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4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4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4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4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4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4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4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4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4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4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4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4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4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4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4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4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4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4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4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4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4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4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4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4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4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4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4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4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4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4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4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4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4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4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4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4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4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4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4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4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4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4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4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4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4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4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4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4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4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4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4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4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4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4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4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4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4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4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4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4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4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4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4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4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4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48" name="Google Shape;1248;p4"/>
          <p:cNvGrpSpPr/>
          <p:nvPr/>
        </p:nvGrpSpPr>
        <p:grpSpPr>
          <a:xfrm rot="10800000">
            <a:off x="6367294" y="28698"/>
            <a:ext cx="2017554" cy="5086302"/>
            <a:chOff x="1588750" y="238125"/>
            <a:chExt cx="2078025" cy="5238750"/>
          </a:xfrm>
        </p:grpSpPr>
        <p:sp>
          <p:nvSpPr>
            <p:cNvPr id="1249" name="Google Shape;1249;p4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4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4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4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4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4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4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4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4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4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4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4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4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4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4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4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4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4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4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4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4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4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4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4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4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4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4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4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4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4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4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4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4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4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4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4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4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4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4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4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4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4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4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4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4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4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4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4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4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4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4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4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4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4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4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4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4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4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4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4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4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4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4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4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4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4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4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4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4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4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4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4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4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4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4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4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4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4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4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4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4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4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4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4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4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4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4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4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4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4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4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4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4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4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4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4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4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4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4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4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4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4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4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4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4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4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4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4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4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4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4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4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4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4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4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4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4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4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4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4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4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4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4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4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4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4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4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4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4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4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4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4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4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4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4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4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4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4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4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4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4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4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4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4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4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4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4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4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4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4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4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4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4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4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4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4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4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4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4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4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4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4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4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4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4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4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4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4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4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4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4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4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4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4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4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4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4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4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4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4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4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4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4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4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4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1434;p4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4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4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4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4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4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4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4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4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4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4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4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4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4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4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4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4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4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4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4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4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4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4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4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8" name="Google Shape;1458;p4"/>
          <p:cNvGrpSpPr/>
          <p:nvPr/>
        </p:nvGrpSpPr>
        <p:grpSpPr>
          <a:xfrm rot="10800000">
            <a:off x="6367294" y="28698"/>
            <a:ext cx="2309820" cy="5086302"/>
            <a:chOff x="1287725" y="238125"/>
            <a:chExt cx="2379050" cy="5238750"/>
          </a:xfrm>
        </p:grpSpPr>
        <p:sp>
          <p:nvSpPr>
            <p:cNvPr id="1459" name="Google Shape;1459;p4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4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4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4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4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4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4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4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4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4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4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4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4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4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4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4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4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4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4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4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4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4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4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4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4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4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4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4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4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4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4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4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4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4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4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4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4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4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4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4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4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4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4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4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4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4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4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4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4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4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4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4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4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4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Google Shape;1513;p4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4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4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4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1517;p4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1518;p4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4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1520;p4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1521;p4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1522;p4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4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1524;p4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1525;p4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1526;p4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1527;p4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8" name="Google Shape;1528;p4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Google Shape;1529;p4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0" name="Google Shape;1530;p4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1" name="Google Shape;1531;p4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4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1533;p4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4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4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4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1537;p4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1538;p4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1539;p4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4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4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4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4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4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4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4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4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4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4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4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4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4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4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4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4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4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4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4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4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4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4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2" name="Google Shape;1562;p4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4" name="Google Shape;1564;p5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565" name="Google Shape;1565;p5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▪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grpSp>
        <p:nvGrpSpPr>
          <p:cNvPr id="1566" name="Google Shape;1566;p5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1567" name="Google Shape;1567;p5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5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5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5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5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5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5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5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5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5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5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5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5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5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5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5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5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5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5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5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5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5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5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5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5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5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5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5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5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5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5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5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5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5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5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5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5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5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5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5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5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5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5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5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5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5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5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5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5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5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5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5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5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5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5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5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5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4" name="Google Shape;1624;p5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1625" name="Google Shape;1625;p5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5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5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5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5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5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5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5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5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5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5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5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5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5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5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5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5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5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5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5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5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5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5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5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5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5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5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5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5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5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5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5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5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5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5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5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5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5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5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5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5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5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5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5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5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5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5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5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5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5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5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5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5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5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5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5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5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5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5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5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5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5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7" name="Google Shape;1687;p5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1688" name="Google Shape;1688;p5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5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5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5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5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5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5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5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5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5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5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5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5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5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5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5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5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5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5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5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5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5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5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5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5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5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5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5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5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5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5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5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5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5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5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5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5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5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5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5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5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5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5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5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5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5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5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5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5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5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5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5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5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5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5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5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5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5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5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5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5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5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5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5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5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5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5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5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5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5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5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5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5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5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5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5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5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5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5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5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5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5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5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5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5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5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5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5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5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5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5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5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5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5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5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5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5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5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5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5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5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9" name="Google Shape;1789;p5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1790" name="Google Shape;1790;p5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5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5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5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5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5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5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5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5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5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5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5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5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5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5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5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5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5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5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5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5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1811;p5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1812;p5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1813;p5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4" name="Google Shape;1814;p5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5" name="Google Shape;1815;p5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6" name="Google Shape;1816;p5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7" name="Google Shape;1817;p5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8" name="Google Shape;1818;p5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9" name="Google Shape;1819;p5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0" name="Google Shape;1820;p5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1" name="Google Shape;1821;p5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2" name="Google Shape;1822;p5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3" name="Google Shape;1823;p5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4" name="Google Shape;1824;p5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5" name="Google Shape;1825;p5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1826;p5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7" name="Google Shape;1827;p5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8" name="Google Shape;1828;p5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1829;p5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1830;p5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1" name="Google Shape;1831;p5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5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5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5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5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5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5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5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5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40" name="Google Shape;1840;p5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2" name="Google Shape;1842;p6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43" name="Google Shape;1843;p6"/>
          <p:cNvSpPr txBox="1">
            <a:spLocks noGrp="1"/>
          </p:cNvSpPr>
          <p:nvPr>
            <p:ph type="body" idx="1"/>
          </p:nvPr>
        </p:nvSpPr>
        <p:spPr>
          <a:xfrm>
            <a:off x="718300" y="1762650"/>
            <a:ext cx="3242400" cy="3087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844" name="Google Shape;1844;p6"/>
          <p:cNvSpPr txBox="1">
            <a:spLocks noGrp="1"/>
          </p:cNvSpPr>
          <p:nvPr>
            <p:ph type="body" idx="2"/>
          </p:nvPr>
        </p:nvSpPr>
        <p:spPr>
          <a:xfrm>
            <a:off x="4156071" y="1762650"/>
            <a:ext cx="3242400" cy="3087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grpSp>
        <p:nvGrpSpPr>
          <p:cNvPr id="1845" name="Google Shape;1845;p6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1846" name="Google Shape;1846;p6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1847;p6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8" name="Google Shape;1848;p6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1849;p6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0" name="Google Shape;1850;p6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1851;p6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6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1853;p6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1854;p6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1855;p6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6" name="Google Shape;1856;p6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7" name="Google Shape;1857;p6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8" name="Google Shape;1858;p6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9" name="Google Shape;1859;p6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0" name="Google Shape;1860;p6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1" name="Google Shape;1861;p6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2" name="Google Shape;1862;p6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3" name="Google Shape;1863;p6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4" name="Google Shape;1864;p6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1865;p6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6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1867;p6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8" name="Google Shape;1868;p6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9" name="Google Shape;1869;p6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0" name="Google Shape;1870;p6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1" name="Google Shape;1871;p6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2" name="Google Shape;1872;p6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3" name="Google Shape;1873;p6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4" name="Google Shape;1874;p6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5" name="Google Shape;1875;p6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6" name="Google Shape;1876;p6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7" name="Google Shape;1877;p6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8" name="Google Shape;1878;p6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9" name="Google Shape;1879;p6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1880;p6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1" name="Google Shape;1881;p6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2" name="Google Shape;1882;p6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3" name="Google Shape;1883;p6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6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6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6" name="Google Shape;1886;p6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7" name="Google Shape;1887;p6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8" name="Google Shape;1888;p6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9" name="Google Shape;1889;p6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0" name="Google Shape;1890;p6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1" name="Google Shape;1891;p6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2" name="Google Shape;1892;p6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3" name="Google Shape;1893;p6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4" name="Google Shape;1894;p6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5" name="Google Shape;1895;p6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6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7" name="Google Shape;1897;p6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6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6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6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1" name="Google Shape;1901;p6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2" name="Google Shape;1902;p6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03" name="Google Shape;1903;p6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1904" name="Google Shape;1904;p6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5" name="Google Shape;1905;p6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6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7" name="Google Shape;1907;p6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8" name="Google Shape;1908;p6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1909;p6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0" name="Google Shape;1910;p6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6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2" name="Google Shape;1912;p6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3" name="Google Shape;1913;p6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6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6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6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6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6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6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6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6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6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6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4" name="Google Shape;1924;p6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5" name="Google Shape;1925;p6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6" name="Google Shape;1926;p6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7" name="Google Shape;1927;p6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8" name="Google Shape;1928;p6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6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0" name="Google Shape;1930;p6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1" name="Google Shape;1931;p6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2" name="Google Shape;1932;p6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3" name="Google Shape;1933;p6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4" name="Google Shape;1934;p6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5" name="Google Shape;1935;p6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6" name="Google Shape;1936;p6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7" name="Google Shape;1937;p6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8" name="Google Shape;1938;p6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9" name="Google Shape;1939;p6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0" name="Google Shape;1940;p6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1" name="Google Shape;1941;p6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2" name="Google Shape;1942;p6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3" name="Google Shape;1943;p6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4" name="Google Shape;1944;p6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5" name="Google Shape;1945;p6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6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6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6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6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6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6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6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6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6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6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6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6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6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6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6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6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6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6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4" name="Google Shape;1964;p6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6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6" name="Google Shape;1966;p6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1967" name="Google Shape;1967;p6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6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6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6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6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1972;p6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1973;p6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6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6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6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6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6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6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6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1981;p6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6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6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6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6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6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6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6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6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6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6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6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6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6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6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6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6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1998;p6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9" name="Google Shape;1999;p6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2000;p6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6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6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6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6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6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6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6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6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6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0" name="Google Shape;2010;p6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6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6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6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6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6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6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6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6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6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6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6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2" name="Google Shape;2022;p6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6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6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6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6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6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6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6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6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6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6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6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6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6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6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6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6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6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6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6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6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6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6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6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6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6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6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6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6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1" name="Google Shape;2051;p6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6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6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4" name="Google Shape;2054;p6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6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6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6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6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6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6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6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2" name="Google Shape;2062;p6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3" name="Google Shape;2063;p6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6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6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066;p6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6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68" name="Google Shape;2068;p6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2069" name="Google Shape;2069;p6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0" name="Google Shape;2070;p6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1" name="Google Shape;2071;p6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6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073;p6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4" name="Google Shape;2074;p6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5" name="Google Shape;2075;p6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6" name="Google Shape;2076;p6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7" name="Google Shape;2077;p6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8" name="Google Shape;2078;p6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9" name="Google Shape;2079;p6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0" name="Google Shape;2080;p6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1" name="Google Shape;2081;p6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2" name="Google Shape;2082;p6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3" name="Google Shape;2083;p6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4" name="Google Shape;2084;p6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5" name="Google Shape;2085;p6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6" name="Google Shape;2086;p6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7" name="Google Shape;2087;p6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8" name="Google Shape;2088;p6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9" name="Google Shape;2089;p6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0" name="Google Shape;2090;p6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1" name="Google Shape;2091;p6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2" name="Google Shape;2092;p6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3" name="Google Shape;2093;p6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4" name="Google Shape;2094;p6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5" name="Google Shape;2095;p6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6" name="Google Shape;2096;p6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7" name="Google Shape;2097;p6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8" name="Google Shape;2098;p6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9" name="Google Shape;2099;p6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0" name="Google Shape;2100;p6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1" name="Google Shape;2101;p6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2" name="Google Shape;2102;p6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3" name="Google Shape;2103;p6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4" name="Google Shape;2104;p6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5" name="Google Shape;2105;p6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2106;p6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6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8" name="Google Shape;2108;p6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9" name="Google Shape;2109;p6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2110;p6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2111;p6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2" name="Google Shape;2112;p6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3" name="Google Shape;2113;p6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4" name="Google Shape;2114;p6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5" name="Google Shape;2115;p6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6" name="Google Shape;2116;p6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7" name="Google Shape;2117;p6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8" name="Google Shape;2118;p6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19" name="Google Shape;2119;p6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2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" name="Google Shape;2121;p7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122" name="Google Shape;2122;p7"/>
          <p:cNvSpPr txBox="1">
            <a:spLocks noGrp="1"/>
          </p:cNvSpPr>
          <p:nvPr>
            <p:ph type="body" idx="1"/>
          </p:nvPr>
        </p:nvSpPr>
        <p:spPr>
          <a:xfrm>
            <a:off x="718300" y="1755475"/>
            <a:ext cx="21792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23" name="Google Shape;2123;p7"/>
          <p:cNvSpPr txBox="1">
            <a:spLocks noGrp="1"/>
          </p:cNvSpPr>
          <p:nvPr>
            <p:ph type="body" idx="2"/>
          </p:nvPr>
        </p:nvSpPr>
        <p:spPr>
          <a:xfrm>
            <a:off x="3009263" y="1755475"/>
            <a:ext cx="21792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24" name="Google Shape;2124;p7"/>
          <p:cNvSpPr txBox="1">
            <a:spLocks noGrp="1"/>
          </p:cNvSpPr>
          <p:nvPr>
            <p:ph type="body" idx="3"/>
          </p:nvPr>
        </p:nvSpPr>
        <p:spPr>
          <a:xfrm>
            <a:off x="5300226" y="1755475"/>
            <a:ext cx="21792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grpSp>
        <p:nvGrpSpPr>
          <p:cNvPr id="2125" name="Google Shape;2125;p7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2126" name="Google Shape;2126;p7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7" name="Google Shape;2127;p7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7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Google Shape;2129;p7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0" name="Google Shape;2130;p7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1" name="Google Shape;2131;p7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2132;p7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2133;p7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2134;p7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2135;p7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6" name="Google Shape;2136;p7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7" name="Google Shape;2137;p7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8" name="Google Shape;2138;p7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9" name="Google Shape;2139;p7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0" name="Google Shape;2140;p7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1" name="Google Shape;2141;p7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2" name="Google Shape;2142;p7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3" name="Google Shape;2143;p7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4" name="Google Shape;2144;p7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5" name="Google Shape;2145;p7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6" name="Google Shape;2146;p7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7" name="Google Shape;2147;p7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8" name="Google Shape;2148;p7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9" name="Google Shape;2149;p7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0" name="Google Shape;2150;p7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1" name="Google Shape;2151;p7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2" name="Google Shape;2152;p7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3" name="Google Shape;2153;p7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4" name="Google Shape;2154;p7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5" name="Google Shape;2155;p7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Google Shape;2156;p7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7" name="Google Shape;2157;p7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8" name="Google Shape;2158;p7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9" name="Google Shape;2159;p7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0" name="Google Shape;2160;p7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1" name="Google Shape;2161;p7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2" name="Google Shape;2162;p7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3" name="Google Shape;2163;p7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4" name="Google Shape;2164;p7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5" name="Google Shape;2165;p7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6" name="Google Shape;2166;p7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7" name="Google Shape;2167;p7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8" name="Google Shape;2168;p7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9" name="Google Shape;2169;p7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0" name="Google Shape;2170;p7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1" name="Google Shape;2171;p7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2" name="Google Shape;2172;p7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3" name="Google Shape;2173;p7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4" name="Google Shape;2174;p7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Google Shape;2175;p7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2176;p7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7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178;p7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7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7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7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7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83" name="Google Shape;2183;p7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2184" name="Google Shape;2184;p7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5" name="Google Shape;2185;p7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7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7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7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7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7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Google Shape;2191;p7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192;p7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7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7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7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7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7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7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7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7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7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7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7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204;p7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7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7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7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7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7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7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7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7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7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7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7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7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7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7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7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7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7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7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7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7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7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7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7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7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7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7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7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7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7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7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Google Shape;2235;p7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7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7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2238;p7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2239;p7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2240;p7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7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7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2243;p7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Google Shape;2244;p7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7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46" name="Google Shape;2246;p7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2247" name="Google Shape;2247;p7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8" name="Google Shape;2248;p7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7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0" name="Google Shape;2250;p7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1" name="Google Shape;2251;p7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2" name="Google Shape;2252;p7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Google Shape;2253;p7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Google Shape;2254;p7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5" name="Google Shape;2255;p7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Google Shape;2256;p7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7" name="Google Shape;2257;p7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8" name="Google Shape;2258;p7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Google Shape;2259;p7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2260;p7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1" name="Google Shape;2261;p7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2" name="Google Shape;2262;p7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3" name="Google Shape;2263;p7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4" name="Google Shape;2264;p7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5" name="Google Shape;2265;p7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6" name="Google Shape;2266;p7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7" name="Google Shape;2267;p7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8" name="Google Shape;2268;p7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9" name="Google Shape;2269;p7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0" name="Google Shape;2270;p7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Google Shape;2271;p7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2272;p7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2273;p7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2274;p7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5" name="Google Shape;2275;p7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6" name="Google Shape;2276;p7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7" name="Google Shape;2277;p7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8" name="Google Shape;2278;p7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Google Shape;2279;p7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0" name="Google Shape;2280;p7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1" name="Google Shape;2281;p7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2" name="Google Shape;2282;p7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3" name="Google Shape;2283;p7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4" name="Google Shape;2284;p7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5" name="Google Shape;2285;p7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6" name="Google Shape;2286;p7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7" name="Google Shape;2287;p7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8" name="Google Shape;2288;p7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9" name="Google Shape;2289;p7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0" name="Google Shape;2290;p7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1" name="Google Shape;2291;p7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2" name="Google Shape;2292;p7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3" name="Google Shape;2293;p7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4" name="Google Shape;2294;p7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5" name="Google Shape;2295;p7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6" name="Google Shape;2296;p7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7" name="Google Shape;2297;p7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8" name="Google Shape;2298;p7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9" name="Google Shape;2299;p7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0" name="Google Shape;2300;p7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1" name="Google Shape;2301;p7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2" name="Google Shape;2302;p7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3" name="Google Shape;2303;p7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4" name="Google Shape;2304;p7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5" name="Google Shape;2305;p7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6" name="Google Shape;2306;p7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7" name="Google Shape;2307;p7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8" name="Google Shape;2308;p7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9" name="Google Shape;2309;p7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0" name="Google Shape;2310;p7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1" name="Google Shape;2311;p7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7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7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7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7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7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7" name="Google Shape;2317;p7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8" name="Google Shape;2318;p7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2319;p7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0" name="Google Shape;2320;p7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1" name="Google Shape;2321;p7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7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7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4" name="Google Shape;2324;p7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5" name="Google Shape;2325;p7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6" name="Google Shape;2326;p7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7" name="Google Shape;2327;p7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8" name="Google Shape;2328;p7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9" name="Google Shape;2329;p7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0" name="Google Shape;2330;p7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1" name="Google Shape;2331;p7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2" name="Google Shape;2332;p7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3" name="Google Shape;2333;p7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4" name="Google Shape;2334;p7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5" name="Google Shape;2335;p7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6" name="Google Shape;2336;p7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7" name="Google Shape;2337;p7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8" name="Google Shape;2338;p7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9" name="Google Shape;2339;p7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0" name="Google Shape;2340;p7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1" name="Google Shape;2341;p7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2" name="Google Shape;2342;p7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3" name="Google Shape;2343;p7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4" name="Google Shape;2344;p7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5" name="Google Shape;2345;p7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6" name="Google Shape;2346;p7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7" name="Google Shape;2347;p7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48" name="Google Shape;2348;p7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2349" name="Google Shape;2349;p7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0" name="Google Shape;2350;p7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1" name="Google Shape;2351;p7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2" name="Google Shape;2352;p7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3" name="Google Shape;2353;p7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4" name="Google Shape;2354;p7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5" name="Google Shape;2355;p7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6" name="Google Shape;2356;p7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7" name="Google Shape;2357;p7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8" name="Google Shape;2358;p7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9" name="Google Shape;2359;p7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0" name="Google Shape;2360;p7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1" name="Google Shape;2361;p7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2" name="Google Shape;2362;p7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3" name="Google Shape;2363;p7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4" name="Google Shape;2364;p7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5" name="Google Shape;2365;p7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6" name="Google Shape;2366;p7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7" name="Google Shape;2367;p7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8" name="Google Shape;2368;p7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9" name="Google Shape;2369;p7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0" name="Google Shape;2370;p7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1" name="Google Shape;2371;p7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2" name="Google Shape;2372;p7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3" name="Google Shape;2373;p7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4" name="Google Shape;2374;p7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5" name="Google Shape;2375;p7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6" name="Google Shape;2376;p7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7" name="Google Shape;2377;p7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8" name="Google Shape;2378;p7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9" name="Google Shape;2379;p7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0" name="Google Shape;2380;p7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1" name="Google Shape;2381;p7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2" name="Google Shape;2382;p7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3" name="Google Shape;2383;p7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4" name="Google Shape;2384;p7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5" name="Google Shape;2385;p7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6" name="Google Shape;2386;p7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7" name="Google Shape;2387;p7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8" name="Google Shape;2388;p7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9" name="Google Shape;2389;p7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0" name="Google Shape;2390;p7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1" name="Google Shape;2391;p7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2" name="Google Shape;2392;p7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3" name="Google Shape;2393;p7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4" name="Google Shape;2394;p7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5" name="Google Shape;2395;p7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6" name="Google Shape;2396;p7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7" name="Google Shape;2397;p7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8" name="Google Shape;2398;p7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99" name="Google Shape;2399;p7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1" name="Google Shape;2401;p8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grpSp>
        <p:nvGrpSpPr>
          <p:cNvPr id="2402" name="Google Shape;2402;p8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2403" name="Google Shape;2403;p8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4" name="Google Shape;2404;p8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5" name="Google Shape;2405;p8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6" name="Google Shape;2406;p8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7" name="Google Shape;2407;p8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8" name="Google Shape;2408;p8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9" name="Google Shape;2409;p8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0" name="Google Shape;2410;p8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1" name="Google Shape;2411;p8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2" name="Google Shape;2412;p8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3" name="Google Shape;2413;p8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4" name="Google Shape;2414;p8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5" name="Google Shape;2415;p8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6" name="Google Shape;2416;p8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7" name="Google Shape;2417;p8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8" name="Google Shape;2418;p8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9" name="Google Shape;2419;p8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0" name="Google Shape;2420;p8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1" name="Google Shape;2421;p8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2" name="Google Shape;2422;p8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3" name="Google Shape;2423;p8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4" name="Google Shape;2424;p8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5" name="Google Shape;2425;p8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6" name="Google Shape;2426;p8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7" name="Google Shape;2427;p8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8" name="Google Shape;2428;p8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9" name="Google Shape;2429;p8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0" name="Google Shape;2430;p8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1" name="Google Shape;2431;p8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2" name="Google Shape;2432;p8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3" name="Google Shape;2433;p8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4" name="Google Shape;2434;p8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5" name="Google Shape;2435;p8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6" name="Google Shape;2436;p8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7" name="Google Shape;2437;p8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8" name="Google Shape;2438;p8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9" name="Google Shape;2439;p8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0" name="Google Shape;2440;p8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1" name="Google Shape;2441;p8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2" name="Google Shape;2442;p8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3" name="Google Shape;2443;p8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4" name="Google Shape;2444;p8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5" name="Google Shape;2445;p8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6" name="Google Shape;2446;p8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7" name="Google Shape;2447;p8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8" name="Google Shape;2448;p8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9" name="Google Shape;2449;p8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0" name="Google Shape;2450;p8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1" name="Google Shape;2451;p8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2" name="Google Shape;2452;p8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3" name="Google Shape;2453;p8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4" name="Google Shape;2454;p8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5" name="Google Shape;2455;p8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6" name="Google Shape;2456;p8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7" name="Google Shape;2457;p8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8" name="Google Shape;2458;p8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9" name="Google Shape;2459;p8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60" name="Google Shape;2460;p8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2461" name="Google Shape;2461;p8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2" name="Google Shape;2462;p8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3" name="Google Shape;2463;p8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4" name="Google Shape;2464;p8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5" name="Google Shape;2465;p8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6" name="Google Shape;2466;p8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7" name="Google Shape;2467;p8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8" name="Google Shape;2468;p8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9" name="Google Shape;2469;p8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0" name="Google Shape;2470;p8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1" name="Google Shape;2471;p8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2" name="Google Shape;2472;p8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3" name="Google Shape;2473;p8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4" name="Google Shape;2474;p8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5" name="Google Shape;2475;p8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6" name="Google Shape;2476;p8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7" name="Google Shape;2477;p8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8" name="Google Shape;2478;p8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9" name="Google Shape;2479;p8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0" name="Google Shape;2480;p8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1" name="Google Shape;2481;p8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2" name="Google Shape;2482;p8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3" name="Google Shape;2483;p8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4" name="Google Shape;2484;p8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5" name="Google Shape;2485;p8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6" name="Google Shape;2486;p8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7" name="Google Shape;2487;p8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8" name="Google Shape;2488;p8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9" name="Google Shape;2489;p8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0" name="Google Shape;2490;p8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1" name="Google Shape;2491;p8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2" name="Google Shape;2492;p8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3" name="Google Shape;2493;p8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4" name="Google Shape;2494;p8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5" name="Google Shape;2495;p8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6" name="Google Shape;2496;p8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7" name="Google Shape;2497;p8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8" name="Google Shape;2498;p8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9" name="Google Shape;2499;p8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0" name="Google Shape;2500;p8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1" name="Google Shape;2501;p8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2" name="Google Shape;2502;p8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3" name="Google Shape;2503;p8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4" name="Google Shape;2504;p8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5" name="Google Shape;2505;p8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6" name="Google Shape;2506;p8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7" name="Google Shape;2507;p8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8" name="Google Shape;2508;p8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9" name="Google Shape;2509;p8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0" name="Google Shape;2510;p8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1" name="Google Shape;2511;p8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2" name="Google Shape;2512;p8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3" name="Google Shape;2513;p8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4" name="Google Shape;2514;p8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5" name="Google Shape;2515;p8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6" name="Google Shape;2516;p8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7" name="Google Shape;2517;p8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8" name="Google Shape;2518;p8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9" name="Google Shape;2519;p8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0" name="Google Shape;2520;p8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1" name="Google Shape;2521;p8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2" name="Google Shape;2522;p8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23" name="Google Shape;2523;p8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2524" name="Google Shape;2524;p8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5" name="Google Shape;2525;p8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6" name="Google Shape;2526;p8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7" name="Google Shape;2527;p8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8" name="Google Shape;2528;p8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9" name="Google Shape;2529;p8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0" name="Google Shape;2530;p8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1" name="Google Shape;2531;p8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2" name="Google Shape;2532;p8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3" name="Google Shape;2533;p8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4" name="Google Shape;2534;p8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5" name="Google Shape;2535;p8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6" name="Google Shape;2536;p8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7" name="Google Shape;2537;p8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8" name="Google Shape;2538;p8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9" name="Google Shape;2539;p8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0" name="Google Shape;2540;p8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1" name="Google Shape;2541;p8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2" name="Google Shape;2542;p8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3" name="Google Shape;2543;p8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4" name="Google Shape;2544;p8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5" name="Google Shape;2545;p8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6" name="Google Shape;2546;p8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7" name="Google Shape;2547;p8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8" name="Google Shape;2548;p8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9" name="Google Shape;2549;p8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0" name="Google Shape;2550;p8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1" name="Google Shape;2551;p8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8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3" name="Google Shape;2553;p8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4" name="Google Shape;2554;p8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5" name="Google Shape;2555;p8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6" name="Google Shape;2556;p8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7" name="Google Shape;2557;p8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8" name="Google Shape;2558;p8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9" name="Google Shape;2559;p8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0" name="Google Shape;2560;p8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1" name="Google Shape;2561;p8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2" name="Google Shape;2562;p8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3" name="Google Shape;2563;p8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4" name="Google Shape;2564;p8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5" name="Google Shape;2565;p8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6" name="Google Shape;2566;p8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7" name="Google Shape;2567;p8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8" name="Google Shape;2568;p8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9" name="Google Shape;2569;p8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0" name="Google Shape;2570;p8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1" name="Google Shape;2571;p8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2" name="Google Shape;2572;p8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3" name="Google Shape;2573;p8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4" name="Google Shape;2574;p8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5" name="Google Shape;2575;p8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6" name="Google Shape;2576;p8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7" name="Google Shape;2577;p8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8" name="Google Shape;2578;p8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9" name="Google Shape;2579;p8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0" name="Google Shape;2580;p8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1" name="Google Shape;2581;p8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2" name="Google Shape;2582;p8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3" name="Google Shape;2583;p8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4" name="Google Shape;2584;p8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5" name="Google Shape;2585;p8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6" name="Google Shape;2586;p8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7" name="Google Shape;2587;p8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8" name="Google Shape;2588;p8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9" name="Google Shape;2589;p8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0" name="Google Shape;2590;p8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1" name="Google Shape;2591;p8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2" name="Google Shape;2592;p8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3" name="Google Shape;2593;p8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4" name="Google Shape;2594;p8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5" name="Google Shape;2595;p8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6" name="Google Shape;2596;p8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7" name="Google Shape;2597;p8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8" name="Google Shape;2598;p8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9" name="Google Shape;2599;p8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0" name="Google Shape;2600;p8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1" name="Google Shape;2601;p8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2" name="Google Shape;2602;p8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3" name="Google Shape;2603;p8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4" name="Google Shape;2604;p8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5" name="Google Shape;2605;p8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6" name="Google Shape;2606;p8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7" name="Google Shape;2607;p8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8" name="Google Shape;2608;p8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9" name="Google Shape;2609;p8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0" name="Google Shape;2610;p8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1" name="Google Shape;2611;p8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2" name="Google Shape;2612;p8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3" name="Google Shape;2613;p8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4" name="Google Shape;2614;p8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5" name="Google Shape;2615;p8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6" name="Google Shape;2616;p8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7" name="Google Shape;2617;p8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8" name="Google Shape;2618;p8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9" name="Google Shape;2619;p8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0" name="Google Shape;2620;p8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1" name="Google Shape;2621;p8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2" name="Google Shape;2622;p8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3" name="Google Shape;2623;p8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4" name="Google Shape;2624;p8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25" name="Google Shape;2625;p8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2626" name="Google Shape;2626;p8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7" name="Google Shape;2627;p8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8" name="Google Shape;2628;p8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9" name="Google Shape;2629;p8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0" name="Google Shape;2630;p8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1" name="Google Shape;2631;p8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2" name="Google Shape;2632;p8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3" name="Google Shape;2633;p8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4" name="Google Shape;2634;p8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5" name="Google Shape;2635;p8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6" name="Google Shape;2636;p8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7" name="Google Shape;2637;p8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8" name="Google Shape;2638;p8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9" name="Google Shape;2639;p8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0" name="Google Shape;2640;p8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1" name="Google Shape;2641;p8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2" name="Google Shape;2642;p8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3" name="Google Shape;2643;p8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4" name="Google Shape;2644;p8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5" name="Google Shape;2645;p8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6" name="Google Shape;2646;p8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7" name="Google Shape;2647;p8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8" name="Google Shape;2648;p8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9" name="Google Shape;2649;p8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0" name="Google Shape;2650;p8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1" name="Google Shape;2651;p8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2" name="Google Shape;2652;p8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3" name="Google Shape;2653;p8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4" name="Google Shape;2654;p8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5" name="Google Shape;2655;p8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6" name="Google Shape;2656;p8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7" name="Google Shape;2657;p8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8" name="Google Shape;2658;p8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9" name="Google Shape;2659;p8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0" name="Google Shape;2660;p8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1" name="Google Shape;2661;p8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2" name="Google Shape;2662;p8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3" name="Google Shape;2663;p8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4" name="Google Shape;2664;p8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5" name="Google Shape;2665;p8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6" name="Google Shape;2666;p8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7" name="Google Shape;2667;p8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8" name="Google Shape;2668;p8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9" name="Google Shape;2669;p8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0" name="Google Shape;2670;p8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1" name="Google Shape;2671;p8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2" name="Google Shape;2672;p8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3" name="Google Shape;2673;p8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4" name="Google Shape;2674;p8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5" name="Google Shape;2675;p8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76" name="Google Shape;2676;p8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8" name="Google Shape;2678;p9"/>
          <p:cNvSpPr txBox="1">
            <a:spLocks noGrp="1"/>
          </p:cNvSpPr>
          <p:nvPr>
            <p:ph type="body" idx="1"/>
          </p:nvPr>
        </p:nvSpPr>
        <p:spPr>
          <a:xfrm>
            <a:off x="624925" y="4177700"/>
            <a:ext cx="67593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  <p:grpSp>
        <p:nvGrpSpPr>
          <p:cNvPr id="2679" name="Google Shape;2679;p9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2680" name="Google Shape;2680;p9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1" name="Google Shape;2681;p9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2" name="Google Shape;2682;p9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3" name="Google Shape;2683;p9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4" name="Google Shape;2684;p9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5" name="Google Shape;2685;p9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6" name="Google Shape;2686;p9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7" name="Google Shape;2687;p9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8" name="Google Shape;2688;p9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9" name="Google Shape;2689;p9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0" name="Google Shape;2690;p9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1" name="Google Shape;2691;p9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2" name="Google Shape;2692;p9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3" name="Google Shape;2693;p9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4" name="Google Shape;2694;p9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5" name="Google Shape;2695;p9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6" name="Google Shape;2696;p9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7" name="Google Shape;2697;p9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8" name="Google Shape;2698;p9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9" name="Google Shape;2699;p9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0" name="Google Shape;2700;p9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1" name="Google Shape;2701;p9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2" name="Google Shape;2702;p9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3" name="Google Shape;2703;p9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4" name="Google Shape;2704;p9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5" name="Google Shape;2705;p9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6" name="Google Shape;2706;p9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7" name="Google Shape;2707;p9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8" name="Google Shape;2708;p9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9" name="Google Shape;2709;p9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0" name="Google Shape;2710;p9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1" name="Google Shape;2711;p9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2" name="Google Shape;2712;p9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3" name="Google Shape;2713;p9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4" name="Google Shape;2714;p9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5" name="Google Shape;2715;p9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6" name="Google Shape;2716;p9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7" name="Google Shape;2717;p9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8" name="Google Shape;2718;p9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9" name="Google Shape;2719;p9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0" name="Google Shape;2720;p9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1" name="Google Shape;2721;p9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2" name="Google Shape;2722;p9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3" name="Google Shape;2723;p9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4" name="Google Shape;2724;p9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5" name="Google Shape;2725;p9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6" name="Google Shape;2726;p9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7" name="Google Shape;2727;p9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8" name="Google Shape;2728;p9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9" name="Google Shape;2729;p9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0" name="Google Shape;2730;p9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1" name="Google Shape;2731;p9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2" name="Google Shape;2732;p9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3" name="Google Shape;2733;p9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4" name="Google Shape;2734;p9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5" name="Google Shape;2735;p9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6" name="Google Shape;2736;p9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37" name="Google Shape;2737;p9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2738" name="Google Shape;2738;p9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9" name="Google Shape;2739;p9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0" name="Google Shape;2740;p9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1" name="Google Shape;2741;p9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2" name="Google Shape;2742;p9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3" name="Google Shape;2743;p9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4" name="Google Shape;2744;p9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5" name="Google Shape;2745;p9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6" name="Google Shape;2746;p9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7" name="Google Shape;2747;p9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8" name="Google Shape;2748;p9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9" name="Google Shape;2749;p9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0" name="Google Shape;2750;p9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1" name="Google Shape;2751;p9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2" name="Google Shape;2752;p9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3" name="Google Shape;2753;p9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4" name="Google Shape;2754;p9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5" name="Google Shape;2755;p9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6" name="Google Shape;2756;p9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7" name="Google Shape;2757;p9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8" name="Google Shape;2758;p9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9" name="Google Shape;2759;p9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0" name="Google Shape;2760;p9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1" name="Google Shape;2761;p9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2" name="Google Shape;2762;p9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3" name="Google Shape;2763;p9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4" name="Google Shape;2764;p9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5" name="Google Shape;2765;p9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6" name="Google Shape;2766;p9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7" name="Google Shape;2767;p9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8" name="Google Shape;2768;p9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9" name="Google Shape;2769;p9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0" name="Google Shape;2770;p9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1" name="Google Shape;2771;p9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2" name="Google Shape;2772;p9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3" name="Google Shape;2773;p9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4" name="Google Shape;2774;p9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5" name="Google Shape;2775;p9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6" name="Google Shape;2776;p9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7" name="Google Shape;2777;p9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8" name="Google Shape;2778;p9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9" name="Google Shape;2779;p9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0" name="Google Shape;2780;p9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1" name="Google Shape;2781;p9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2" name="Google Shape;2782;p9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3" name="Google Shape;2783;p9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4" name="Google Shape;2784;p9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5" name="Google Shape;2785;p9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6" name="Google Shape;2786;p9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7" name="Google Shape;2787;p9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8" name="Google Shape;2788;p9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9" name="Google Shape;2789;p9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0" name="Google Shape;2790;p9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1" name="Google Shape;2791;p9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2" name="Google Shape;2792;p9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3" name="Google Shape;2793;p9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4" name="Google Shape;2794;p9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5" name="Google Shape;2795;p9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6" name="Google Shape;2796;p9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7" name="Google Shape;2797;p9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8" name="Google Shape;2798;p9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9" name="Google Shape;2799;p9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00" name="Google Shape;2800;p9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2801" name="Google Shape;2801;p9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2" name="Google Shape;2802;p9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3" name="Google Shape;2803;p9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4" name="Google Shape;2804;p9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5" name="Google Shape;2805;p9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6" name="Google Shape;2806;p9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7" name="Google Shape;2807;p9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8" name="Google Shape;2808;p9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9" name="Google Shape;2809;p9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0" name="Google Shape;2810;p9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1" name="Google Shape;2811;p9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2" name="Google Shape;2812;p9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3" name="Google Shape;2813;p9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4" name="Google Shape;2814;p9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5" name="Google Shape;2815;p9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6" name="Google Shape;2816;p9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7" name="Google Shape;2817;p9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8" name="Google Shape;2818;p9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9" name="Google Shape;2819;p9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0" name="Google Shape;2820;p9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1" name="Google Shape;2821;p9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2" name="Google Shape;2822;p9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3" name="Google Shape;2823;p9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4" name="Google Shape;2824;p9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5" name="Google Shape;2825;p9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6" name="Google Shape;2826;p9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7" name="Google Shape;2827;p9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8" name="Google Shape;2828;p9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9" name="Google Shape;2829;p9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0" name="Google Shape;2830;p9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1" name="Google Shape;2831;p9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2" name="Google Shape;2832;p9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3" name="Google Shape;2833;p9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4" name="Google Shape;2834;p9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5" name="Google Shape;2835;p9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6" name="Google Shape;2836;p9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7" name="Google Shape;2837;p9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8" name="Google Shape;2838;p9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9" name="Google Shape;2839;p9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0" name="Google Shape;2840;p9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1" name="Google Shape;2841;p9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2" name="Google Shape;2842;p9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3" name="Google Shape;2843;p9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4" name="Google Shape;2844;p9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5" name="Google Shape;2845;p9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6" name="Google Shape;2846;p9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7" name="Google Shape;2847;p9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8" name="Google Shape;2848;p9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9" name="Google Shape;2849;p9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0" name="Google Shape;2850;p9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1" name="Google Shape;2851;p9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2" name="Google Shape;2852;p9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3" name="Google Shape;2853;p9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4" name="Google Shape;2854;p9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5" name="Google Shape;2855;p9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6" name="Google Shape;2856;p9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7" name="Google Shape;2857;p9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8" name="Google Shape;2858;p9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9" name="Google Shape;2859;p9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0" name="Google Shape;2860;p9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1" name="Google Shape;2861;p9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2" name="Google Shape;2862;p9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3" name="Google Shape;2863;p9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4" name="Google Shape;2864;p9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5" name="Google Shape;2865;p9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6" name="Google Shape;2866;p9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7" name="Google Shape;2867;p9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8" name="Google Shape;2868;p9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9" name="Google Shape;2869;p9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0" name="Google Shape;2870;p9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1" name="Google Shape;2871;p9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2" name="Google Shape;2872;p9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3" name="Google Shape;2873;p9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4" name="Google Shape;2874;p9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5" name="Google Shape;2875;p9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6" name="Google Shape;2876;p9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7" name="Google Shape;2877;p9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8" name="Google Shape;2878;p9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9" name="Google Shape;2879;p9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0" name="Google Shape;2880;p9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1" name="Google Shape;2881;p9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2" name="Google Shape;2882;p9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3" name="Google Shape;2883;p9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4" name="Google Shape;2884;p9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5" name="Google Shape;2885;p9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6" name="Google Shape;2886;p9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7" name="Google Shape;2887;p9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8" name="Google Shape;2888;p9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9" name="Google Shape;2889;p9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0" name="Google Shape;2890;p9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1" name="Google Shape;2891;p9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2" name="Google Shape;2892;p9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3" name="Google Shape;2893;p9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4" name="Google Shape;2894;p9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5" name="Google Shape;2895;p9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6" name="Google Shape;2896;p9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7" name="Google Shape;2897;p9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8" name="Google Shape;2898;p9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9" name="Google Shape;2899;p9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0" name="Google Shape;2900;p9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1" name="Google Shape;2901;p9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02" name="Google Shape;2902;p9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2903" name="Google Shape;2903;p9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4" name="Google Shape;2904;p9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5" name="Google Shape;2905;p9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6" name="Google Shape;2906;p9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7" name="Google Shape;2907;p9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8" name="Google Shape;2908;p9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9" name="Google Shape;2909;p9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0" name="Google Shape;2910;p9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1" name="Google Shape;2911;p9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2" name="Google Shape;2912;p9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3" name="Google Shape;2913;p9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4" name="Google Shape;2914;p9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5" name="Google Shape;2915;p9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6" name="Google Shape;2916;p9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7" name="Google Shape;2917;p9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8" name="Google Shape;2918;p9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9" name="Google Shape;2919;p9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0" name="Google Shape;2920;p9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1" name="Google Shape;2921;p9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2" name="Google Shape;2922;p9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3" name="Google Shape;2923;p9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4" name="Google Shape;2924;p9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5" name="Google Shape;2925;p9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6" name="Google Shape;2926;p9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7" name="Google Shape;2927;p9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8" name="Google Shape;2928;p9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9" name="Google Shape;2929;p9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0" name="Google Shape;2930;p9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1" name="Google Shape;2931;p9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2" name="Google Shape;2932;p9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3" name="Google Shape;2933;p9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4" name="Google Shape;2934;p9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5" name="Google Shape;2935;p9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6" name="Google Shape;2936;p9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7" name="Google Shape;2937;p9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8" name="Google Shape;2938;p9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9" name="Google Shape;2939;p9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0" name="Google Shape;2940;p9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1" name="Google Shape;2941;p9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2" name="Google Shape;2942;p9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3" name="Google Shape;2943;p9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4" name="Google Shape;2944;p9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5" name="Google Shape;2945;p9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6" name="Google Shape;2946;p9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7" name="Google Shape;2947;p9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8" name="Google Shape;2948;p9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9" name="Google Shape;2949;p9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0" name="Google Shape;2950;p9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1" name="Google Shape;2951;p9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2" name="Google Shape;2952;p9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3" name="Google Shape;2953;p9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55" name="Google Shape;2955;p10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2956" name="Google Shape;2956;p10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7" name="Google Shape;2957;p10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8" name="Google Shape;2958;p10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9" name="Google Shape;2959;p10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0" name="Google Shape;2960;p10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1" name="Google Shape;2961;p10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2" name="Google Shape;2962;p10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3" name="Google Shape;2963;p10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4" name="Google Shape;2964;p10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5" name="Google Shape;2965;p10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6" name="Google Shape;2966;p10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7" name="Google Shape;2967;p10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8" name="Google Shape;2968;p10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9" name="Google Shape;2969;p10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0" name="Google Shape;2970;p10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1" name="Google Shape;2971;p10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2" name="Google Shape;2972;p10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3" name="Google Shape;2973;p10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4" name="Google Shape;2974;p10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5" name="Google Shape;2975;p10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6" name="Google Shape;2976;p10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7" name="Google Shape;2977;p10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8" name="Google Shape;2978;p10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9" name="Google Shape;2979;p10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0" name="Google Shape;2980;p10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1" name="Google Shape;2981;p10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2" name="Google Shape;2982;p10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3" name="Google Shape;2983;p10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4" name="Google Shape;2984;p10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5" name="Google Shape;2985;p10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6" name="Google Shape;2986;p10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7" name="Google Shape;2987;p10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8" name="Google Shape;2988;p10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9" name="Google Shape;2989;p10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0" name="Google Shape;2990;p10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1" name="Google Shape;2991;p10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2" name="Google Shape;2992;p10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3" name="Google Shape;2993;p10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4" name="Google Shape;2994;p10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5" name="Google Shape;2995;p10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6" name="Google Shape;2996;p10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7" name="Google Shape;2997;p10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8" name="Google Shape;2998;p10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9" name="Google Shape;2999;p10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0" name="Google Shape;3000;p10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1" name="Google Shape;3001;p10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2" name="Google Shape;3002;p10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3" name="Google Shape;3003;p10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4" name="Google Shape;3004;p10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5" name="Google Shape;3005;p10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6" name="Google Shape;3006;p10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7" name="Google Shape;3007;p10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8" name="Google Shape;3008;p10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9" name="Google Shape;3009;p10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0" name="Google Shape;3010;p10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1" name="Google Shape;3011;p10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2" name="Google Shape;3012;p10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13" name="Google Shape;3013;p10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3014" name="Google Shape;3014;p10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5" name="Google Shape;3015;p10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6" name="Google Shape;3016;p10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7" name="Google Shape;3017;p10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8" name="Google Shape;3018;p10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9" name="Google Shape;3019;p10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0" name="Google Shape;3020;p10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1" name="Google Shape;3021;p10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2" name="Google Shape;3022;p10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3" name="Google Shape;3023;p10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4" name="Google Shape;3024;p10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5" name="Google Shape;3025;p10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6" name="Google Shape;3026;p10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7" name="Google Shape;3027;p10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8" name="Google Shape;3028;p10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9" name="Google Shape;3029;p10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0" name="Google Shape;3030;p10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1" name="Google Shape;3031;p10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2" name="Google Shape;3032;p10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3" name="Google Shape;3033;p10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4" name="Google Shape;3034;p10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5" name="Google Shape;3035;p10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6" name="Google Shape;3036;p10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7" name="Google Shape;3037;p10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8" name="Google Shape;3038;p10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9" name="Google Shape;3039;p10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0" name="Google Shape;3040;p10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1" name="Google Shape;3041;p10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2" name="Google Shape;3042;p10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3" name="Google Shape;3043;p10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4" name="Google Shape;3044;p10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5" name="Google Shape;3045;p10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6" name="Google Shape;3046;p10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7" name="Google Shape;3047;p10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8" name="Google Shape;3048;p10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9" name="Google Shape;3049;p10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0" name="Google Shape;3050;p10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1" name="Google Shape;3051;p10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2" name="Google Shape;3052;p10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3" name="Google Shape;3053;p10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4" name="Google Shape;3054;p10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5" name="Google Shape;3055;p10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6" name="Google Shape;3056;p10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7" name="Google Shape;3057;p10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8" name="Google Shape;3058;p10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9" name="Google Shape;3059;p10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0" name="Google Shape;3060;p10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1" name="Google Shape;3061;p10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2" name="Google Shape;3062;p10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3" name="Google Shape;3063;p10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4" name="Google Shape;3064;p10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5" name="Google Shape;3065;p10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6" name="Google Shape;3066;p10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7" name="Google Shape;3067;p10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8" name="Google Shape;3068;p10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9" name="Google Shape;3069;p10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0" name="Google Shape;3070;p10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1" name="Google Shape;3071;p10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2" name="Google Shape;3072;p10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3" name="Google Shape;3073;p10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4" name="Google Shape;3074;p10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5" name="Google Shape;3075;p10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76" name="Google Shape;3076;p10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3077" name="Google Shape;3077;p10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8" name="Google Shape;3078;p10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9" name="Google Shape;3079;p10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0" name="Google Shape;3080;p10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1" name="Google Shape;3081;p10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2" name="Google Shape;3082;p10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3" name="Google Shape;3083;p10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4" name="Google Shape;3084;p10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5" name="Google Shape;3085;p10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6" name="Google Shape;3086;p10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7" name="Google Shape;3087;p10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8" name="Google Shape;3088;p10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9" name="Google Shape;3089;p10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0" name="Google Shape;3090;p10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1" name="Google Shape;3091;p10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2" name="Google Shape;3092;p10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3" name="Google Shape;3093;p10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4" name="Google Shape;3094;p10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5" name="Google Shape;3095;p10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6" name="Google Shape;3096;p10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7" name="Google Shape;3097;p10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8" name="Google Shape;3098;p10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9" name="Google Shape;3099;p10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0" name="Google Shape;3100;p10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1" name="Google Shape;3101;p10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2" name="Google Shape;3102;p10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3" name="Google Shape;3103;p10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4" name="Google Shape;3104;p10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5" name="Google Shape;3105;p10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6" name="Google Shape;3106;p10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7" name="Google Shape;3107;p10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8" name="Google Shape;3108;p10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9" name="Google Shape;3109;p10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0" name="Google Shape;3110;p10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1" name="Google Shape;3111;p10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2" name="Google Shape;3112;p10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3" name="Google Shape;3113;p10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4" name="Google Shape;3114;p10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5" name="Google Shape;3115;p10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6" name="Google Shape;3116;p10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7" name="Google Shape;3117;p10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8" name="Google Shape;3118;p10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9" name="Google Shape;3119;p10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0" name="Google Shape;3120;p10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1" name="Google Shape;3121;p10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2" name="Google Shape;3122;p10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3" name="Google Shape;3123;p10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4" name="Google Shape;3124;p10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5" name="Google Shape;3125;p10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6" name="Google Shape;3126;p10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7" name="Google Shape;3127;p10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8" name="Google Shape;3128;p10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9" name="Google Shape;3129;p10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0" name="Google Shape;3130;p10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1" name="Google Shape;3131;p10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2" name="Google Shape;3132;p10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3" name="Google Shape;3133;p10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4" name="Google Shape;3134;p10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5" name="Google Shape;3135;p10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6" name="Google Shape;3136;p10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7" name="Google Shape;3137;p10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8" name="Google Shape;3138;p10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9" name="Google Shape;3139;p10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0" name="Google Shape;3140;p10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1" name="Google Shape;3141;p10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2" name="Google Shape;3142;p10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3" name="Google Shape;3143;p10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4" name="Google Shape;3144;p10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5" name="Google Shape;3145;p10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6" name="Google Shape;3146;p10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7" name="Google Shape;3147;p10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8" name="Google Shape;3148;p10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9" name="Google Shape;3149;p10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0" name="Google Shape;3150;p10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1" name="Google Shape;3151;p10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2" name="Google Shape;3152;p10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3" name="Google Shape;3153;p10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4" name="Google Shape;3154;p10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5" name="Google Shape;3155;p10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6" name="Google Shape;3156;p10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7" name="Google Shape;3157;p10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8" name="Google Shape;3158;p10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9" name="Google Shape;3159;p10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0" name="Google Shape;3160;p10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1" name="Google Shape;3161;p10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2" name="Google Shape;3162;p10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3" name="Google Shape;3163;p10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4" name="Google Shape;3164;p10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5" name="Google Shape;3165;p10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6" name="Google Shape;3166;p10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7" name="Google Shape;3167;p10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8" name="Google Shape;3168;p10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9" name="Google Shape;3169;p10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0" name="Google Shape;3170;p10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1" name="Google Shape;3171;p10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2" name="Google Shape;3172;p10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3" name="Google Shape;3173;p10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4" name="Google Shape;3174;p10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5" name="Google Shape;3175;p10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6" name="Google Shape;3176;p10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7" name="Google Shape;3177;p10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78" name="Google Shape;3178;p10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3179" name="Google Shape;3179;p10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0" name="Google Shape;3180;p10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1" name="Google Shape;3181;p10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2" name="Google Shape;3182;p10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3" name="Google Shape;3183;p10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4" name="Google Shape;3184;p10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5" name="Google Shape;3185;p10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6" name="Google Shape;3186;p10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7" name="Google Shape;3187;p10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8" name="Google Shape;3188;p10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9" name="Google Shape;3189;p10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0" name="Google Shape;3190;p10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1" name="Google Shape;3191;p10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2" name="Google Shape;3192;p10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3" name="Google Shape;3193;p10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4" name="Google Shape;3194;p10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5" name="Google Shape;3195;p10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6" name="Google Shape;3196;p10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7" name="Google Shape;3197;p10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8" name="Google Shape;3198;p10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9" name="Google Shape;3199;p10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0" name="Google Shape;3200;p10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1" name="Google Shape;3201;p10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2" name="Google Shape;3202;p10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3" name="Google Shape;3203;p10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4" name="Google Shape;3204;p10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5" name="Google Shape;3205;p10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6" name="Google Shape;3206;p10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7" name="Google Shape;3207;p10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8" name="Google Shape;3208;p10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9" name="Google Shape;3209;p10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0" name="Google Shape;3210;p10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1" name="Google Shape;3211;p10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2" name="Google Shape;3212;p10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3" name="Google Shape;3213;p10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4" name="Google Shape;3214;p10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5" name="Google Shape;3215;p10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6" name="Google Shape;3216;p10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7" name="Google Shape;3217;p10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8" name="Google Shape;3218;p10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9" name="Google Shape;3219;p10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0" name="Google Shape;3220;p10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1" name="Google Shape;3221;p10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2" name="Google Shape;3222;p10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3" name="Google Shape;3223;p10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4" name="Google Shape;3224;p10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5" name="Google Shape;3225;p10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6" name="Google Shape;3226;p10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7" name="Google Shape;3227;p10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8" name="Google Shape;3228;p10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29" name="Google Shape;3229;p1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▪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●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○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■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  <a:lvl2pPr lvl="1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lvl="2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lvl="3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lvl="4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lvl="5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lvl="6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lvl="7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lvl="8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N5XiM-xe79Lf62YX8zjxgnxtXvirRXjmQKrLztg8Wgw/edit?usp=sharing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6" name="Google Shape;3836;p13"/>
          <p:cNvSpPr txBox="1">
            <a:spLocks noGrp="1"/>
          </p:cNvSpPr>
          <p:nvPr>
            <p:ph type="ctrTitle"/>
          </p:nvPr>
        </p:nvSpPr>
        <p:spPr>
          <a:xfrm>
            <a:off x="762000" y="696425"/>
            <a:ext cx="53967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Building a Criteria Spreadsheet for Instructional Decision Making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2" name="Google Shape;3902;p22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State Assessments</a:t>
            </a:r>
            <a:endParaRPr/>
          </a:p>
        </p:txBody>
      </p:sp>
      <p:sp>
        <p:nvSpPr>
          <p:cNvPr id="3903" name="Google Shape;3903;p22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Demonstrate how schools are progressing with the learning standards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Designed to measure how well students are mastering the learning standards</a:t>
            </a:r>
            <a:endParaRPr/>
          </a:p>
        </p:txBody>
      </p:sp>
      <p:sp>
        <p:nvSpPr>
          <p:cNvPr id="3904" name="Google Shape;3904;p22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9" name="Google Shape;3909;p23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Ranges</a:t>
            </a:r>
            <a:endParaRPr/>
          </a:p>
        </p:txBody>
      </p:sp>
      <p:sp>
        <p:nvSpPr>
          <p:cNvPr id="3910" name="Google Shape;3910;p23"/>
          <p:cNvSpPr txBox="1">
            <a:spLocks noGrp="1"/>
          </p:cNvSpPr>
          <p:nvPr>
            <p:ph type="body" idx="1"/>
          </p:nvPr>
        </p:nvSpPr>
        <p:spPr>
          <a:xfrm>
            <a:off x="718300" y="1762650"/>
            <a:ext cx="3242400" cy="308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Old Ranges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CFA’s</a:t>
            </a:r>
            <a:endParaRPr sz="1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MAP ELA</a:t>
            </a:r>
            <a:endParaRPr sz="1400"/>
          </a:p>
        </p:txBody>
      </p:sp>
      <p:sp>
        <p:nvSpPr>
          <p:cNvPr id="3911" name="Google Shape;3911;p23"/>
          <p:cNvSpPr txBox="1">
            <a:spLocks noGrp="1"/>
          </p:cNvSpPr>
          <p:nvPr>
            <p:ph type="body" idx="2"/>
          </p:nvPr>
        </p:nvSpPr>
        <p:spPr>
          <a:xfrm>
            <a:off x="4146396" y="1762650"/>
            <a:ext cx="3242400" cy="308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New Ranges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All assessments</a:t>
            </a:r>
            <a:endParaRPr sz="1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2" name="Google Shape;3912;p23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pic>
        <p:nvPicPr>
          <p:cNvPr id="3913" name="Google Shape;391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4200" y="3659520"/>
            <a:ext cx="2611026" cy="92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4" name="Google Shape;3914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4199" y="2536725"/>
            <a:ext cx="1538675" cy="63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5" name="Google Shape;3915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62050" y="2504425"/>
            <a:ext cx="1474175" cy="76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0" name="Google Shape;3920;p24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Gathering Data</a:t>
            </a:r>
            <a:endParaRPr/>
          </a:p>
        </p:txBody>
      </p:sp>
      <p:sp>
        <p:nvSpPr>
          <p:cNvPr id="3921" name="Google Shape;3921;p24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NWEA MAP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aimswebPlus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Common Formative Assessments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State Assessments</a:t>
            </a:r>
            <a:endParaRPr/>
          </a:p>
        </p:txBody>
      </p:sp>
      <p:sp>
        <p:nvSpPr>
          <p:cNvPr id="3922" name="Google Shape;3922;p24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7" name="Google Shape;3927;p25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NWEA MAP</a:t>
            </a:r>
            <a:endParaRPr/>
          </a:p>
        </p:txBody>
      </p:sp>
      <p:sp>
        <p:nvSpPr>
          <p:cNvPr id="3928" name="Google Shape;3928;p25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pic>
        <p:nvPicPr>
          <p:cNvPr id="3929" name="Google Shape;3929;p25"/>
          <p:cNvPicPr preferRelativeResize="0"/>
          <p:nvPr/>
        </p:nvPicPr>
        <p:blipFill rotWithShape="1">
          <a:blip r:embed="rId3">
            <a:alphaModFix/>
          </a:blip>
          <a:srcRect r="606"/>
          <a:stretch/>
        </p:blipFill>
        <p:spPr>
          <a:xfrm>
            <a:off x="718300" y="1494975"/>
            <a:ext cx="6719851" cy="345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4" name="Google Shape;3934;p26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aimswebPlus</a:t>
            </a:r>
            <a:endParaRPr/>
          </a:p>
        </p:txBody>
      </p:sp>
      <p:sp>
        <p:nvSpPr>
          <p:cNvPr id="3935" name="Google Shape;3935;p26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pic>
        <p:nvPicPr>
          <p:cNvPr id="3936" name="Google Shape;393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5776" y="1596775"/>
            <a:ext cx="5612451" cy="317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1" name="Google Shape;3941;p27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Formative Assessments</a:t>
            </a:r>
            <a:endParaRPr/>
          </a:p>
        </p:txBody>
      </p:sp>
      <p:sp>
        <p:nvSpPr>
          <p:cNvPr id="3942" name="Google Shape;3942;p27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  <p:pic>
        <p:nvPicPr>
          <p:cNvPr id="3943" name="Google Shape;3943;p27"/>
          <p:cNvPicPr preferRelativeResize="0"/>
          <p:nvPr/>
        </p:nvPicPr>
        <p:blipFill rotWithShape="1">
          <a:blip r:embed="rId3">
            <a:alphaModFix/>
          </a:blip>
          <a:srcRect t="1341" r="33417"/>
          <a:stretch/>
        </p:blipFill>
        <p:spPr>
          <a:xfrm>
            <a:off x="2294521" y="1596775"/>
            <a:ext cx="3608651" cy="326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8" name="Google Shape;3948;p28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Other Important Information</a:t>
            </a:r>
            <a:endParaRPr/>
          </a:p>
        </p:txBody>
      </p:sp>
      <p:sp>
        <p:nvSpPr>
          <p:cNvPr id="3949" name="Google Shape;3949;p28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Identifying </a:t>
            </a:r>
            <a:r>
              <a:rPr lang="en" i="1"/>
              <a:t>504</a:t>
            </a:r>
            <a:r>
              <a:rPr lang="en"/>
              <a:t> and </a:t>
            </a:r>
            <a:r>
              <a:rPr lang="en" b="1">
                <a:solidFill>
                  <a:srgbClr val="9900FF"/>
                </a:solidFill>
                <a:latin typeface="Titillium Web"/>
                <a:ea typeface="Titillium Web"/>
                <a:cs typeface="Titillium Web"/>
                <a:sym typeface="Titillium Web"/>
              </a:rPr>
              <a:t>IEP</a:t>
            </a:r>
            <a:r>
              <a:rPr lang="en"/>
              <a:t> students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Identifying interventions and other supports</a:t>
            </a:r>
            <a:endParaRPr/>
          </a:p>
        </p:txBody>
      </p:sp>
      <p:sp>
        <p:nvSpPr>
          <p:cNvPr id="3950" name="Google Shape;3950;p28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5" name="Google Shape;3955;p29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Criteria Spreadsheet Revisited</a:t>
            </a:r>
            <a:endParaRPr/>
          </a:p>
        </p:txBody>
      </p:sp>
      <p:sp>
        <p:nvSpPr>
          <p:cNvPr id="3956" name="Google Shape;3956;p29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Common Formative Assessments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Roll out across the district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Sharing data with teachers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7" name="Google Shape;3957;p29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" name="Google Shape;3962;p30"/>
          <p:cNvSpPr txBox="1">
            <a:spLocks noGrp="1"/>
          </p:cNvSpPr>
          <p:nvPr>
            <p:ph type="body" idx="1"/>
          </p:nvPr>
        </p:nvSpPr>
        <p:spPr>
          <a:xfrm>
            <a:off x="1278575" y="739550"/>
            <a:ext cx="4281000" cy="36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Data is valuable, so let’s be mindful of how we’re sharing it.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 b="1" i="0">
              <a:latin typeface="Titillium Web"/>
              <a:ea typeface="Titillium Web"/>
              <a:cs typeface="Titillium Web"/>
              <a:sym typeface="Titillium Web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b="1" i="0">
                <a:latin typeface="Titillium Web"/>
                <a:ea typeface="Titillium Web"/>
                <a:cs typeface="Titillium Web"/>
                <a:sym typeface="Titillium Web"/>
              </a:rPr>
              <a:t>Clara Shih</a:t>
            </a:r>
            <a:endParaRPr sz="1800" b="1" i="0"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3963" name="Google Shape;3963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8" name="Google Shape;3968;p31"/>
          <p:cNvSpPr txBox="1">
            <a:spLocks noGrp="1"/>
          </p:cNvSpPr>
          <p:nvPr>
            <p:ph type="ctrTitle"/>
          </p:nvPr>
        </p:nvSpPr>
        <p:spPr>
          <a:xfrm>
            <a:off x="685800" y="2506600"/>
            <a:ext cx="5268900" cy="153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Criteria Spreadsheet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1" name="Google Shape;3841;p14"/>
          <p:cNvSpPr txBox="1">
            <a:spLocks noGrp="1"/>
          </p:cNvSpPr>
          <p:nvPr>
            <p:ph type="title"/>
          </p:nvPr>
        </p:nvSpPr>
        <p:spPr>
          <a:xfrm>
            <a:off x="718300" y="389350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Phoenix Central School District</a:t>
            </a:r>
            <a:endParaRPr/>
          </a:p>
        </p:txBody>
      </p:sp>
      <p:sp>
        <p:nvSpPr>
          <p:cNvPr id="3842" name="Google Shape;3842;p14"/>
          <p:cNvSpPr txBox="1">
            <a:spLocks noGrp="1"/>
          </p:cNvSpPr>
          <p:nvPr>
            <p:ph type="body" idx="2"/>
          </p:nvPr>
        </p:nvSpPr>
        <p:spPr>
          <a:xfrm>
            <a:off x="4156073" y="1762650"/>
            <a:ext cx="3242400" cy="22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b="1">
                <a:latin typeface="Titillium Web"/>
                <a:ea typeface="Titillium Web"/>
                <a:cs typeface="Titillium Web"/>
                <a:sym typeface="Titillium Web"/>
              </a:rPr>
              <a:t>● 3 buildings: </a:t>
            </a:r>
            <a:endParaRPr sz="1400" b="1">
              <a:latin typeface="Titillium Web"/>
              <a:ea typeface="Titillium Web"/>
              <a:cs typeface="Titillium Web"/>
              <a:sym typeface="Titillium Web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b="1">
                <a:latin typeface="Titillium Web"/>
                <a:ea typeface="Titillium Web"/>
                <a:cs typeface="Titillium Web"/>
                <a:sym typeface="Titillium Web"/>
              </a:rPr>
              <a:t>○</a:t>
            </a:r>
            <a:r>
              <a:rPr lang="en" sz="1400">
                <a:latin typeface="Titillium Web"/>
                <a:ea typeface="Titillium Web"/>
                <a:cs typeface="Titillium Web"/>
                <a:sym typeface="Titillium Web"/>
              </a:rPr>
              <a:t> Michael A. Maroun Elementary (K-4) </a:t>
            </a:r>
            <a:endParaRPr sz="1400">
              <a:latin typeface="Titillium Web"/>
              <a:ea typeface="Titillium Web"/>
              <a:cs typeface="Titillium Web"/>
              <a:sym typeface="Titillium Web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Titillium Web"/>
                <a:ea typeface="Titillium Web"/>
                <a:cs typeface="Titillium Web"/>
                <a:sym typeface="Titillium Web"/>
              </a:rPr>
              <a:t>○ Emerson J. Dillon Middle School (5-8) </a:t>
            </a:r>
            <a:endParaRPr sz="1400">
              <a:latin typeface="Titillium Web"/>
              <a:ea typeface="Titillium Web"/>
              <a:cs typeface="Titillium Web"/>
              <a:sym typeface="Titillium Web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Titillium Web"/>
                <a:ea typeface="Titillium Web"/>
                <a:cs typeface="Titillium Web"/>
                <a:sym typeface="Titillium Web"/>
              </a:rPr>
              <a:t>○ John C. Birdlebough High School (9-12) </a:t>
            </a:r>
            <a:endParaRPr sz="1400">
              <a:latin typeface="Titillium Web"/>
              <a:ea typeface="Titillium Web"/>
              <a:cs typeface="Titillium Web"/>
              <a:sym typeface="Titillium Web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b="1">
                <a:latin typeface="Titillium Web"/>
                <a:ea typeface="Titillium Web"/>
                <a:cs typeface="Titillium Web"/>
                <a:sym typeface="Titillium Web"/>
              </a:rPr>
              <a:t>● 30 minutes north of Syracuse </a:t>
            </a:r>
            <a:endParaRPr sz="1400" b="1">
              <a:latin typeface="Titillium Web"/>
              <a:ea typeface="Titillium Web"/>
              <a:cs typeface="Titillium Web"/>
              <a:sym typeface="Titillium Web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b="1">
                <a:latin typeface="Titillium Web"/>
                <a:ea typeface="Titillium Web"/>
                <a:cs typeface="Titillium Web"/>
                <a:sym typeface="Titillium Web"/>
              </a:rPr>
              <a:t>● Approximately 1,750 students </a:t>
            </a:r>
            <a:endParaRPr sz="1400" b="1">
              <a:latin typeface="Titillium Web"/>
              <a:ea typeface="Titillium Web"/>
              <a:cs typeface="Titillium Web"/>
              <a:sym typeface="Titillium Web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b="1">
                <a:latin typeface="Titillium Web"/>
                <a:ea typeface="Titillium Web"/>
                <a:cs typeface="Titillium Web"/>
                <a:sym typeface="Titillium Web"/>
              </a:rPr>
              <a:t>● Over 50% Free and Reduced Lunch</a:t>
            </a:r>
            <a:endParaRPr sz="1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1"/>
          </a:p>
        </p:txBody>
      </p:sp>
      <p:sp>
        <p:nvSpPr>
          <p:cNvPr id="3843" name="Google Shape;3843;p14"/>
          <p:cNvSpPr txBox="1">
            <a:spLocks noGrp="1"/>
          </p:cNvSpPr>
          <p:nvPr>
            <p:ph type="body" idx="2"/>
          </p:nvPr>
        </p:nvSpPr>
        <p:spPr>
          <a:xfrm>
            <a:off x="718300" y="3905925"/>
            <a:ext cx="6761100" cy="11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rgbClr val="0B87A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sz="1200">
              <a:solidFill>
                <a:srgbClr val="0B87A1"/>
              </a:solidFill>
            </a:endParaRPr>
          </a:p>
        </p:txBody>
      </p:sp>
      <p:sp>
        <p:nvSpPr>
          <p:cNvPr id="3844" name="Google Shape;3844;p14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3845" name="Google Shape;384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8298" y="1555773"/>
            <a:ext cx="2870075" cy="2614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" name="Google Shape;3973;p32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3974" name="Google Shape;3974;p32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  <p:pic>
        <p:nvPicPr>
          <p:cNvPr id="3975" name="Google Shape;3975;p32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2631" y="1749175"/>
            <a:ext cx="3301350" cy="3241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0" name="Google Shape;3980;p33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Formulas Used</a:t>
            </a:r>
            <a:endParaRPr/>
          </a:p>
        </p:txBody>
      </p:sp>
      <p:sp>
        <p:nvSpPr>
          <p:cNvPr id="3981" name="Google Shape;3981;p33"/>
          <p:cNvSpPr txBox="1">
            <a:spLocks noGrp="1"/>
          </p:cNvSpPr>
          <p:nvPr>
            <p:ph type="body" idx="1"/>
          </p:nvPr>
        </p:nvSpPr>
        <p:spPr>
          <a:xfrm>
            <a:off x="718300" y="1596775"/>
            <a:ext cx="6761100" cy="311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Index Match</a:t>
            </a:r>
            <a:endParaRPr sz="18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A61C00"/>
                </a:solidFill>
                <a:latin typeface="Titillium Web"/>
                <a:ea typeface="Titillium Web"/>
                <a:cs typeface="Titillium Web"/>
                <a:sym typeface="Titillium Web"/>
              </a:rPr>
              <a:t>=iferror(index(</a:t>
            </a:r>
            <a:r>
              <a:rPr lang="en" sz="1800"/>
              <a:t>the data you want</a:t>
            </a:r>
            <a:r>
              <a:rPr lang="en" sz="1800" b="1">
                <a:solidFill>
                  <a:srgbClr val="A61C00"/>
                </a:solidFill>
                <a:latin typeface="Titillium Web"/>
                <a:ea typeface="Titillium Web"/>
                <a:cs typeface="Titillium Web"/>
                <a:sym typeface="Titillium Web"/>
              </a:rPr>
              <a:t>,match(</a:t>
            </a:r>
            <a:r>
              <a:rPr lang="en" sz="1800"/>
              <a:t>select ID column from spreadsheet</a:t>
            </a:r>
            <a:r>
              <a:rPr lang="en" sz="1800" b="1">
                <a:solidFill>
                  <a:srgbClr val="A61C00"/>
                </a:solidFill>
                <a:latin typeface="Titillium Web"/>
                <a:ea typeface="Titillium Web"/>
                <a:cs typeface="Titillium Web"/>
                <a:sym typeface="Titillium Web"/>
              </a:rPr>
              <a:t>,</a:t>
            </a:r>
            <a:r>
              <a:rPr lang="en" sz="1800"/>
              <a:t>select ID column from data sheet</a:t>
            </a:r>
            <a:r>
              <a:rPr lang="en" sz="1800" b="1">
                <a:solidFill>
                  <a:srgbClr val="A61C00"/>
                </a:solidFill>
                <a:latin typeface="Titillium Web"/>
                <a:ea typeface="Titillium Web"/>
                <a:cs typeface="Titillium Web"/>
                <a:sym typeface="Titillium Web"/>
              </a:rPr>
              <a:t>,0)),” “)</a:t>
            </a:r>
            <a:endParaRPr sz="1800" b="1">
              <a:solidFill>
                <a:srgbClr val="A61C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>
              <a:solidFill>
                <a:schemeClr val="accent6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Including Range Data </a:t>
            </a:r>
            <a:r>
              <a:rPr lang="en" sz="1800" b="1">
                <a:solidFill>
                  <a:srgbClr val="A61C00"/>
                </a:solidFill>
                <a:latin typeface="Titillium Web"/>
                <a:ea typeface="Titillium Web"/>
                <a:cs typeface="Titillium Web"/>
                <a:sym typeface="Titillium Web"/>
              </a:rPr>
              <a:t>=IF(AND(</a:t>
            </a:r>
            <a:r>
              <a:rPr lang="en" sz="1800"/>
              <a:t>B2</a:t>
            </a:r>
            <a:r>
              <a:rPr lang="en" sz="1800" b="1">
                <a:solidFill>
                  <a:srgbClr val="A61C00"/>
                </a:solidFill>
                <a:latin typeface="Titillium Web"/>
                <a:ea typeface="Titillium Web"/>
                <a:cs typeface="Titillium Web"/>
                <a:sym typeface="Titillium Web"/>
              </a:rPr>
              <a:t>&gt;=</a:t>
            </a:r>
            <a:r>
              <a:rPr lang="en" sz="1800"/>
              <a:t>0</a:t>
            </a:r>
            <a:r>
              <a:rPr lang="en" sz="1800" b="1">
                <a:solidFill>
                  <a:srgbClr val="A61C00"/>
                </a:solidFill>
                <a:latin typeface="Titillium Web"/>
                <a:ea typeface="Titillium Web"/>
                <a:cs typeface="Titillium Web"/>
                <a:sym typeface="Titillium Web"/>
              </a:rPr>
              <a:t>,</a:t>
            </a:r>
            <a:r>
              <a:rPr lang="en" sz="1800"/>
              <a:t>B2</a:t>
            </a:r>
            <a:r>
              <a:rPr lang="en" sz="1800" b="1">
                <a:solidFill>
                  <a:srgbClr val="A61C00"/>
                </a:solidFill>
                <a:latin typeface="Titillium Web"/>
                <a:ea typeface="Titillium Web"/>
                <a:cs typeface="Titillium Web"/>
                <a:sym typeface="Titillium Web"/>
              </a:rPr>
              <a:t>&lt;=</a:t>
            </a:r>
            <a:r>
              <a:rPr lang="en" sz="1800"/>
              <a:t>24</a:t>
            </a:r>
            <a:r>
              <a:rPr lang="en" sz="1800" b="1">
                <a:solidFill>
                  <a:srgbClr val="A61C00"/>
                </a:solidFill>
                <a:latin typeface="Titillium Web"/>
                <a:ea typeface="Titillium Web"/>
                <a:cs typeface="Titillium Web"/>
                <a:sym typeface="Titillium Web"/>
              </a:rPr>
              <a:t>),1,IF(AND(</a:t>
            </a:r>
            <a:r>
              <a:rPr lang="en" sz="1800"/>
              <a:t>B2</a:t>
            </a:r>
            <a:r>
              <a:rPr lang="en" sz="1800" b="1">
                <a:solidFill>
                  <a:srgbClr val="A61C00"/>
                </a:solidFill>
                <a:latin typeface="Titillium Web"/>
                <a:ea typeface="Titillium Web"/>
                <a:cs typeface="Titillium Web"/>
                <a:sym typeface="Titillium Web"/>
              </a:rPr>
              <a:t>&gt;=</a:t>
            </a:r>
            <a:r>
              <a:rPr lang="en" sz="1800"/>
              <a:t>25</a:t>
            </a:r>
            <a:r>
              <a:rPr lang="en" sz="1800" b="1">
                <a:solidFill>
                  <a:srgbClr val="A61C00"/>
                </a:solidFill>
                <a:latin typeface="Titillium Web"/>
                <a:ea typeface="Titillium Web"/>
                <a:cs typeface="Titillium Web"/>
                <a:sym typeface="Titillium Web"/>
              </a:rPr>
              <a:t>,</a:t>
            </a:r>
            <a:r>
              <a:rPr lang="en" sz="1800"/>
              <a:t>B2</a:t>
            </a:r>
            <a:r>
              <a:rPr lang="en" sz="1800" b="1">
                <a:solidFill>
                  <a:srgbClr val="A61C00"/>
                </a:solidFill>
                <a:latin typeface="Titillium Web"/>
                <a:ea typeface="Titillium Web"/>
                <a:cs typeface="Titillium Web"/>
                <a:sym typeface="Titillium Web"/>
              </a:rPr>
              <a:t>&lt;=</a:t>
            </a:r>
            <a:r>
              <a:rPr lang="en" sz="1800"/>
              <a:t>49</a:t>
            </a:r>
            <a:r>
              <a:rPr lang="en" sz="1800" b="1">
                <a:solidFill>
                  <a:srgbClr val="A61C00"/>
                </a:solidFill>
                <a:latin typeface="Titillium Web"/>
                <a:ea typeface="Titillium Web"/>
                <a:cs typeface="Titillium Web"/>
                <a:sym typeface="Titillium Web"/>
              </a:rPr>
              <a:t>),2,IF(AND(</a:t>
            </a:r>
            <a:r>
              <a:rPr lang="en" sz="1800"/>
              <a:t>B2</a:t>
            </a:r>
            <a:r>
              <a:rPr lang="en" sz="1800" b="1">
                <a:solidFill>
                  <a:srgbClr val="A61C00"/>
                </a:solidFill>
                <a:latin typeface="Titillium Web"/>
                <a:ea typeface="Titillium Web"/>
                <a:cs typeface="Titillium Web"/>
                <a:sym typeface="Titillium Web"/>
              </a:rPr>
              <a:t>&gt;=</a:t>
            </a:r>
            <a:r>
              <a:rPr lang="en" sz="1800"/>
              <a:t>50</a:t>
            </a:r>
            <a:r>
              <a:rPr lang="en" sz="1800" b="1">
                <a:solidFill>
                  <a:srgbClr val="A61C00"/>
                </a:solidFill>
                <a:latin typeface="Titillium Web"/>
                <a:ea typeface="Titillium Web"/>
                <a:cs typeface="Titillium Web"/>
                <a:sym typeface="Titillium Web"/>
              </a:rPr>
              <a:t>,</a:t>
            </a:r>
            <a:r>
              <a:rPr lang="en" sz="1800"/>
              <a:t>B2</a:t>
            </a:r>
            <a:r>
              <a:rPr lang="en" sz="1800" b="1">
                <a:solidFill>
                  <a:srgbClr val="A61C00"/>
                </a:solidFill>
                <a:latin typeface="Titillium Web"/>
                <a:ea typeface="Titillium Web"/>
                <a:cs typeface="Titillium Web"/>
                <a:sym typeface="Titillium Web"/>
              </a:rPr>
              <a:t>&lt;=</a:t>
            </a:r>
            <a:r>
              <a:rPr lang="en" sz="1800"/>
              <a:t>74</a:t>
            </a:r>
            <a:r>
              <a:rPr lang="en" sz="1800" b="1">
                <a:solidFill>
                  <a:srgbClr val="A61C00"/>
                </a:solidFill>
                <a:latin typeface="Titillium Web"/>
                <a:ea typeface="Titillium Web"/>
                <a:cs typeface="Titillium Web"/>
                <a:sym typeface="Titillium Web"/>
              </a:rPr>
              <a:t>),3,IF(AND(</a:t>
            </a:r>
            <a:r>
              <a:rPr lang="en" sz="1800"/>
              <a:t>B2</a:t>
            </a:r>
            <a:r>
              <a:rPr lang="en" sz="1800" b="1">
                <a:solidFill>
                  <a:srgbClr val="A61C00"/>
                </a:solidFill>
                <a:latin typeface="Titillium Web"/>
                <a:ea typeface="Titillium Web"/>
                <a:cs typeface="Titillium Web"/>
                <a:sym typeface="Titillium Web"/>
              </a:rPr>
              <a:t>&gt;=</a:t>
            </a:r>
            <a:r>
              <a:rPr lang="en" sz="1800"/>
              <a:t>75</a:t>
            </a:r>
            <a:r>
              <a:rPr lang="en" sz="1800" b="1">
                <a:solidFill>
                  <a:srgbClr val="A61C00"/>
                </a:solidFill>
                <a:latin typeface="Titillium Web"/>
                <a:ea typeface="Titillium Web"/>
                <a:cs typeface="Titillium Web"/>
                <a:sym typeface="Titillium Web"/>
              </a:rPr>
              <a:t>,</a:t>
            </a:r>
            <a:r>
              <a:rPr lang="en" sz="1800"/>
              <a:t>B2</a:t>
            </a:r>
            <a:r>
              <a:rPr lang="en" sz="1800" b="1">
                <a:solidFill>
                  <a:srgbClr val="A61C00"/>
                </a:solidFill>
                <a:latin typeface="Titillium Web"/>
                <a:ea typeface="Titillium Web"/>
                <a:cs typeface="Titillium Web"/>
                <a:sym typeface="Titillium Web"/>
              </a:rPr>
              <a:t>&lt;=</a:t>
            </a:r>
            <a:r>
              <a:rPr lang="en" sz="1800"/>
              <a:t>100</a:t>
            </a:r>
            <a:r>
              <a:rPr lang="en" sz="1800" b="1">
                <a:solidFill>
                  <a:srgbClr val="A61C00"/>
                </a:solidFill>
                <a:latin typeface="Titillium Web"/>
                <a:ea typeface="Titillium Web"/>
                <a:cs typeface="Titillium Web"/>
                <a:sym typeface="Titillium Web"/>
              </a:rPr>
              <a:t>),4,"No Data"))))</a:t>
            </a:r>
            <a:endParaRPr sz="1800" b="1">
              <a:solidFill>
                <a:srgbClr val="A61C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3982" name="Google Shape;3982;p33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4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Utilizing the Spreadsheet</a:t>
            </a:r>
            <a:endParaRPr/>
          </a:p>
        </p:txBody>
      </p:sp>
      <p:sp>
        <p:nvSpPr>
          <p:cNvPr id="3988" name="Google Shape;3988;p34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How we have used it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Moving forward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Next steps</a:t>
            </a:r>
            <a:endParaRPr/>
          </a:p>
        </p:txBody>
      </p:sp>
      <p:sp>
        <p:nvSpPr>
          <p:cNvPr id="3989" name="Google Shape;3989;p34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" name="Google Shape;3994;p35"/>
          <p:cNvSpPr txBox="1">
            <a:spLocks noGrp="1"/>
          </p:cNvSpPr>
          <p:nvPr>
            <p:ph type="ctrTitle" idx="4294967295"/>
          </p:nvPr>
        </p:nvSpPr>
        <p:spPr>
          <a:xfrm>
            <a:off x="685800" y="521525"/>
            <a:ext cx="48639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80BFB7"/>
                </a:solidFill>
              </a:rPr>
              <a:t>THANKS!</a:t>
            </a:r>
            <a:endParaRPr sz="6000">
              <a:solidFill>
                <a:srgbClr val="80BFB7"/>
              </a:solidFill>
            </a:endParaRPr>
          </a:p>
        </p:txBody>
      </p:sp>
      <p:sp>
        <p:nvSpPr>
          <p:cNvPr id="3995" name="Google Shape;3995;p35"/>
          <p:cNvSpPr txBox="1">
            <a:spLocks noGrp="1"/>
          </p:cNvSpPr>
          <p:nvPr>
            <p:ph type="subTitle" idx="4294967295"/>
          </p:nvPr>
        </p:nvSpPr>
        <p:spPr>
          <a:xfrm>
            <a:off x="685800" y="1944725"/>
            <a:ext cx="48639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D3EBD5"/>
                </a:solidFill>
              </a:rPr>
              <a:t>Any questions?</a:t>
            </a:r>
            <a:endParaRPr sz="3600">
              <a:solidFill>
                <a:srgbClr val="D3EBD5"/>
              </a:solidFill>
            </a:endParaRPr>
          </a:p>
        </p:txBody>
      </p:sp>
      <p:sp>
        <p:nvSpPr>
          <p:cNvPr id="3996" name="Google Shape;3996;p35"/>
          <p:cNvSpPr txBox="1">
            <a:spLocks noGrp="1"/>
          </p:cNvSpPr>
          <p:nvPr>
            <p:ph type="body" idx="4294967295"/>
          </p:nvPr>
        </p:nvSpPr>
        <p:spPr>
          <a:xfrm>
            <a:off x="685800" y="2594125"/>
            <a:ext cx="5945400" cy="24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3EBD5"/>
                </a:solidFill>
              </a:rPr>
              <a:t>You can find us at:</a:t>
            </a:r>
            <a:endParaRPr>
              <a:solidFill>
                <a:srgbClr val="D3EBD5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>
              <a:solidFill>
                <a:srgbClr val="D3EBD5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3EBD5"/>
                </a:solidFill>
              </a:rPr>
              <a:t>Nicole Covell- ncovell@phoenixcsd.org</a:t>
            </a:r>
            <a:endParaRPr>
              <a:solidFill>
                <a:srgbClr val="D3EBD5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>
              <a:solidFill>
                <a:srgbClr val="D3EBD5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3EBD5"/>
                </a:solidFill>
              </a:rPr>
              <a:t>Stacie Shaffer- sshaffer@phoenixcsd.org</a:t>
            </a:r>
            <a:endParaRPr>
              <a:solidFill>
                <a:srgbClr val="D3EBD5"/>
              </a:solidFill>
            </a:endParaRPr>
          </a:p>
        </p:txBody>
      </p:sp>
      <p:sp>
        <p:nvSpPr>
          <p:cNvPr id="3997" name="Google Shape;3997;p35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23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" name="Google Shape;3850;p15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Issues</a:t>
            </a:r>
            <a:endParaRPr/>
          </a:p>
        </p:txBody>
      </p:sp>
      <p:sp>
        <p:nvSpPr>
          <p:cNvPr id="3851" name="Google Shape;3851;p15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Gave multiple assessments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Data was housed in multiple locations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Needed a way to compare students across the grade levels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Needed to be “our” kids instead of “my” kids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Recognized the need to use assessments to drive our instruction and interventions</a:t>
            </a:r>
            <a:endParaRPr/>
          </a:p>
        </p:txBody>
      </p:sp>
      <p:sp>
        <p:nvSpPr>
          <p:cNvPr id="3852" name="Google Shape;3852;p15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7" name="Google Shape;3857;p16"/>
          <p:cNvSpPr txBox="1">
            <a:spLocks noGrp="1"/>
          </p:cNvSpPr>
          <p:nvPr>
            <p:ph type="ctrTitle" idx="4294967295"/>
          </p:nvPr>
        </p:nvSpPr>
        <p:spPr>
          <a:xfrm>
            <a:off x="3319625" y="668950"/>
            <a:ext cx="3731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Why</a:t>
            </a:r>
            <a:endParaRPr/>
          </a:p>
        </p:txBody>
      </p:sp>
      <p:sp>
        <p:nvSpPr>
          <p:cNvPr id="3858" name="Google Shape;3858;p16"/>
          <p:cNvSpPr txBox="1">
            <a:spLocks noGrp="1"/>
          </p:cNvSpPr>
          <p:nvPr>
            <p:ph type="subTitle" idx="4294967295"/>
          </p:nvPr>
        </p:nvSpPr>
        <p:spPr>
          <a:xfrm>
            <a:off x="3319625" y="1828750"/>
            <a:ext cx="4574700" cy="303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Font typeface="Titillium Web"/>
              <a:buChar char="▪"/>
            </a:pPr>
            <a:r>
              <a:rPr lang="en">
                <a:latin typeface="Titillium Web"/>
                <a:ea typeface="Titillium Web"/>
                <a:cs typeface="Titillium Web"/>
                <a:sym typeface="Titillium Web"/>
              </a:rPr>
              <a:t>Instructional planning and allocation of resources</a:t>
            </a:r>
            <a:endParaRPr>
              <a:latin typeface="Titillium Web"/>
              <a:ea typeface="Titillium Web"/>
              <a:cs typeface="Titillium Web"/>
              <a:sym typeface="Titillium Web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Global picture of student achievement and growth data 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Creating consistency across the district</a:t>
            </a:r>
            <a:endParaRPr b="1"/>
          </a:p>
        </p:txBody>
      </p:sp>
      <p:pic>
        <p:nvPicPr>
          <p:cNvPr id="3859" name="Google Shape;3859;p16" descr="photo-1434030216411-0b793f4b4173.jpg"/>
          <p:cNvPicPr preferRelativeResize="0"/>
          <p:nvPr/>
        </p:nvPicPr>
        <p:blipFill rotWithShape="1">
          <a:blip r:embed="rId3">
            <a:alphaModFix/>
          </a:blip>
          <a:srcRect l="23367" r="21417"/>
          <a:stretch/>
        </p:blipFill>
        <p:spPr>
          <a:xfrm>
            <a:off x="0" y="0"/>
            <a:ext cx="2840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860" name="Google Shape;3860;p16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5" name="Google Shape;3865;p17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Assessments</a:t>
            </a:r>
            <a:endParaRPr/>
          </a:p>
        </p:txBody>
      </p:sp>
      <p:sp>
        <p:nvSpPr>
          <p:cNvPr id="3866" name="Google Shape;3866;p17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NWEA MAP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aimswebPlus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Common Formative Assessments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State Assessments</a:t>
            </a:r>
            <a:endParaRPr/>
          </a:p>
        </p:txBody>
      </p:sp>
      <p:sp>
        <p:nvSpPr>
          <p:cNvPr id="3867" name="Google Shape;3867;p17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2" name="Google Shape;3872;p18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NWEA MAP</a:t>
            </a:r>
            <a:endParaRPr/>
          </a:p>
        </p:txBody>
      </p:sp>
      <p:sp>
        <p:nvSpPr>
          <p:cNvPr id="3873" name="Google Shape;3873;p18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Benchmarking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Computer adaptive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Measures what students know regardless of their grade level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Measures growth over time and across school years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Standards driven</a:t>
            </a:r>
            <a:endParaRPr/>
          </a:p>
        </p:txBody>
      </p:sp>
      <p:sp>
        <p:nvSpPr>
          <p:cNvPr id="3874" name="Google Shape;3874;p18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9" name="Google Shape;3879;p19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aimswebPlus</a:t>
            </a:r>
            <a:endParaRPr/>
          </a:p>
        </p:txBody>
      </p:sp>
      <p:sp>
        <p:nvSpPr>
          <p:cNvPr id="3880" name="Google Shape;3880;p19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Benchmarking and progress monitoring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Brief, reliable measures of foundational skills in reading and math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Tracks students progress across school years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Skill driven</a:t>
            </a:r>
            <a:endParaRPr/>
          </a:p>
        </p:txBody>
      </p:sp>
      <p:sp>
        <p:nvSpPr>
          <p:cNvPr id="3881" name="Google Shape;3881;p19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6" name="Google Shape;3886;p20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Formative Assessments</a:t>
            </a:r>
            <a:endParaRPr/>
          </a:p>
        </p:txBody>
      </p:sp>
      <p:sp>
        <p:nvSpPr>
          <p:cNvPr id="3887" name="Google Shape;3887;p20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Determined that CFA’s would measure student learning using the same:</a:t>
            </a:r>
            <a:endParaRPr/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3B55"/>
              </a:buClr>
              <a:buSzPts val="2400"/>
              <a:buFont typeface="Titillium Web"/>
              <a:buChar char="▫"/>
            </a:pPr>
            <a:r>
              <a:rPr lang="en">
                <a:solidFill>
                  <a:srgbClr val="003B55"/>
                </a:solidFill>
                <a:latin typeface="Titillium Web"/>
                <a:ea typeface="Titillium Web"/>
                <a:cs typeface="Titillium Web"/>
                <a:sym typeface="Titillium Web"/>
              </a:rPr>
              <a:t>instrument</a:t>
            </a:r>
            <a:endParaRPr>
              <a:solidFill>
                <a:srgbClr val="003B55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3B55"/>
              </a:buClr>
              <a:buSzPts val="2400"/>
              <a:buFont typeface="Arial"/>
              <a:buChar char="▫"/>
            </a:pPr>
            <a:r>
              <a:rPr lang="en">
                <a:solidFill>
                  <a:srgbClr val="003B55"/>
                </a:solidFill>
                <a:latin typeface="Titillium Web"/>
                <a:ea typeface="Titillium Web"/>
                <a:cs typeface="Titillium Web"/>
                <a:sym typeface="Titillium Web"/>
              </a:rPr>
              <a:t>process </a:t>
            </a:r>
            <a:endParaRPr>
              <a:solidFill>
                <a:srgbClr val="003B55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3B55"/>
              </a:buClr>
              <a:buSzPts val="2400"/>
              <a:buFont typeface="Titillium Web"/>
              <a:buChar char="▫"/>
            </a:pPr>
            <a:r>
              <a:rPr lang="en">
                <a:solidFill>
                  <a:srgbClr val="003B55"/>
                </a:solidFill>
                <a:latin typeface="Titillium Web"/>
                <a:ea typeface="Titillium Web"/>
                <a:cs typeface="Titillium Web"/>
                <a:sym typeface="Titillium Web"/>
              </a:rPr>
              <a:t>scoring criteria</a:t>
            </a:r>
            <a:endParaRPr>
              <a:solidFill>
                <a:srgbClr val="003B55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3B55"/>
              </a:buClr>
              <a:buSzPts val="2400"/>
              <a:buFont typeface="Titillium Web"/>
              <a:buChar char="▫"/>
            </a:pPr>
            <a:r>
              <a:rPr lang="en">
                <a:solidFill>
                  <a:srgbClr val="003B55"/>
                </a:solidFill>
                <a:latin typeface="Titillium Web"/>
                <a:ea typeface="Titillium Web"/>
                <a:cs typeface="Titillium Web"/>
                <a:sym typeface="Titillium Web"/>
              </a:rPr>
              <a:t>test administration </a:t>
            </a:r>
            <a:endParaRPr>
              <a:solidFill>
                <a:srgbClr val="003B55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8" name="Google Shape;3888;p2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3" name="Google Shape;3893;p21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720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Common Assessments in Action-Next Steps:</a:t>
            </a:r>
            <a:endParaRPr sz="3000"/>
          </a:p>
        </p:txBody>
      </p:sp>
      <p:sp>
        <p:nvSpPr>
          <p:cNvPr id="3894" name="Google Shape;3894;p21"/>
          <p:cNvSpPr txBox="1">
            <a:spLocks noGrp="1"/>
          </p:cNvSpPr>
          <p:nvPr>
            <p:ph type="body" idx="1"/>
          </p:nvPr>
        </p:nvSpPr>
        <p:spPr>
          <a:xfrm>
            <a:off x="718300" y="1755475"/>
            <a:ext cx="21792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600"/>
              </a:spcBef>
              <a:spcAft>
                <a:spcPts val="0"/>
              </a:spcAft>
              <a:buSzPts val="1600"/>
              <a:buChar char="▪"/>
            </a:pPr>
            <a:r>
              <a:rPr lang="en"/>
              <a:t>What power standards or learning targets were measured?</a:t>
            </a:r>
            <a:endParaRPr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▪"/>
            </a:pPr>
            <a:r>
              <a:rPr lang="en"/>
              <a:t>What areas did students do well with?</a:t>
            </a:r>
            <a:endParaRPr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▪"/>
            </a:pPr>
            <a:r>
              <a:rPr lang="en"/>
              <a:t>What skill deficiencies do we see?</a:t>
            </a:r>
            <a:endParaRPr/>
          </a:p>
        </p:txBody>
      </p:sp>
      <p:sp>
        <p:nvSpPr>
          <p:cNvPr id="3895" name="Google Shape;3895;p21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3896" name="Google Shape;3896;p21"/>
          <p:cNvSpPr txBox="1">
            <a:spLocks noGrp="1"/>
          </p:cNvSpPr>
          <p:nvPr>
            <p:ph type="body" idx="2"/>
          </p:nvPr>
        </p:nvSpPr>
        <p:spPr>
          <a:xfrm>
            <a:off x="3009263" y="1755475"/>
            <a:ext cx="21792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600"/>
              </a:spcBef>
              <a:spcAft>
                <a:spcPts val="0"/>
              </a:spcAft>
              <a:buSzPts val="1600"/>
              <a:buChar char="▪"/>
            </a:pPr>
            <a:r>
              <a:rPr lang="en"/>
              <a:t>What patterns do we see in the data?</a:t>
            </a:r>
            <a:endParaRPr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▪"/>
            </a:pPr>
            <a:r>
              <a:rPr lang="en"/>
              <a:t>What groups can be formed based on this assessment?</a:t>
            </a:r>
            <a:endParaRPr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▪"/>
            </a:pPr>
            <a:r>
              <a:rPr lang="en"/>
              <a:t>What instructional strategies helped students do well?</a:t>
            </a:r>
            <a:endParaRPr/>
          </a:p>
        </p:txBody>
      </p:sp>
      <p:sp>
        <p:nvSpPr>
          <p:cNvPr id="3897" name="Google Shape;3897;p21"/>
          <p:cNvSpPr txBox="1">
            <a:spLocks noGrp="1"/>
          </p:cNvSpPr>
          <p:nvPr>
            <p:ph type="body" idx="3"/>
          </p:nvPr>
        </p:nvSpPr>
        <p:spPr>
          <a:xfrm>
            <a:off x="5300226" y="1755475"/>
            <a:ext cx="21792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600"/>
              </a:spcBef>
              <a:spcAft>
                <a:spcPts val="0"/>
              </a:spcAft>
              <a:buSzPts val="1600"/>
              <a:buChar char="▪"/>
            </a:pPr>
            <a:r>
              <a:rPr lang="en"/>
              <a:t>What interventions are appropriate based on the data?</a:t>
            </a:r>
            <a:endParaRPr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▪"/>
            </a:pPr>
            <a:r>
              <a:rPr lang="en"/>
              <a:t>Do we need to tweak or improve this assessment?</a:t>
            </a:r>
            <a:endParaRPr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▪"/>
            </a:pPr>
            <a:r>
              <a:rPr lang="en"/>
              <a:t>What is our plan for extending &amp; enriching learning?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wbra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496</Words>
  <Application>Microsoft Office PowerPoint</Application>
  <PresentationFormat>On-screen Show (16:9)</PresentationFormat>
  <Paragraphs>122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Dosis</vt:lpstr>
      <vt:lpstr>Dosis Light</vt:lpstr>
      <vt:lpstr>Titillium Web Light</vt:lpstr>
      <vt:lpstr>Titillium Web</vt:lpstr>
      <vt:lpstr>Arial</vt:lpstr>
      <vt:lpstr>Mowbray template</vt:lpstr>
      <vt:lpstr>Building a Criteria Spreadsheet for Instructional Decision Making</vt:lpstr>
      <vt:lpstr>Phoenix Central School District</vt:lpstr>
      <vt:lpstr>The Issues</vt:lpstr>
      <vt:lpstr>The Why</vt:lpstr>
      <vt:lpstr>The Assessments</vt:lpstr>
      <vt:lpstr>NWEA MAP</vt:lpstr>
      <vt:lpstr>aimswebPlus</vt:lpstr>
      <vt:lpstr>Common Formative Assessments</vt:lpstr>
      <vt:lpstr>Common Assessments in Action-Next Steps:</vt:lpstr>
      <vt:lpstr>State Assessments</vt:lpstr>
      <vt:lpstr>The Ranges</vt:lpstr>
      <vt:lpstr>Gathering Data</vt:lpstr>
      <vt:lpstr>NWEA MAP</vt:lpstr>
      <vt:lpstr>aimswebPlus</vt:lpstr>
      <vt:lpstr>Common Formative Assessments</vt:lpstr>
      <vt:lpstr>The Other Important Information</vt:lpstr>
      <vt:lpstr>The Criteria Spreadsheet Revisited</vt:lpstr>
      <vt:lpstr>PowerPoint Presentation</vt:lpstr>
      <vt:lpstr>The Criteria Spreadsheet</vt:lpstr>
      <vt:lpstr>Example</vt:lpstr>
      <vt:lpstr>Formulas Used</vt:lpstr>
      <vt:lpstr>Utilizing the Spreadsheet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Criteria Spreadsheet for Instructional Decision Making</dc:title>
  <dc:creator>Nicole Covell</dc:creator>
  <cp:lastModifiedBy>Nicole Covell</cp:lastModifiedBy>
  <cp:revision>1</cp:revision>
  <dcterms:modified xsi:type="dcterms:W3CDTF">2018-10-12T12:12:30Z</dcterms:modified>
</cp:coreProperties>
</file>